
<file path=[Content_Types].xml><?xml version="1.0" encoding="utf-8"?>
<Types xmlns="http://schemas.openxmlformats.org/package/2006/content-types">
  <Override PartName="/ppt/slideLayouts/slideLayout8.xml" ContentType="application/vnd.openxmlformats-officedocument.presentationml.slideLayout+xml"/>
  <Override PartName="/ppt/slideLayouts/slideLayout4.xml" ContentType="application/vnd.openxmlformats-officedocument.presentationml.slideLayout+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slides/slide2.xml" ContentType="application/vnd.openxmlformats-officedocument.presentationml.slide+xml"/>
  <Override PartName="/ppt/theme/theme1.xml" ContentType="application/vnd.openxmlformats-officedocument.theme+xml"/>
  <Override PartName="/ppt/slideLayouts/slideLayout6.xml" ContentType="application/vnd.openxmlformats-officedocument.presentationml.slideLayout+xml"/>
  <Override PartName="/ppt/presentation.xml" ContentType="application/vnd.openxmlformats-officedocument.presentationml.presentation.main+xml"/>
  <Override PartName="/docProps/app.xml" ContentType="application/vnd.openxmlformats-officedocument.extended-properties+xml"/>
  <Override PartName="/ppt/slides/slide5.xml" ContentType="application/vnd.openxmlformats-officedocument.presentationml.slide+xml"/>
  <Override PartName="/ppt/slideLayouts/slideLayout14.xml" ContentType="application/vnd.openxmlformats-officedocument.presentationml.slideLayout+xml"/>
  <Override PartName="/ppt/slides/slide10.xml" ContentType="application/vnd.openxmlformats-officedocument.presentationml.slide+xml"/>
  <Override PartName="/ppt/slides/slide11.xml" ContentType="application/vnd.openxmlformats-officedocument.presentationml.slide+xml"/>
  <Override PartName="/ppt/slideLayouts/slideLayout7.xml" ContentType="application/vnd.openxmlformats-officedocument.presentationml.slideLayout+xml"/>
  <Override PartName="/ppt/presProps.xml" ContentType="application/vnd.openxmlformats-officedocument.presentationml.presProps+xml"/>
  <Default Extension="jpeg" ContentType="image/jpeg"/>
  <Override PartName="/ppt/slideLayouts/slideLayout3.xml" ContentType="application/vnd.openxmlformats-officedocument.presentationml.slideLayout+xml"/>
  <Override PartName="/ppt/slides/slide3.xml" ContentType="application/vnd.openxmlformats-officedocument.presentationml.slide+xml"/>
  <Override PartName="/ppt/slides/slide4.xml" ContentType="application/vnd.openxmlformats-officedocument.presentationml.slide+xml"/>
  <Override PartName="/ppt/slideLayouts/slideLayout5.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Default Extension="png" ContentType="image/png"/>
  <Override PartName="/docProps/core.xml" ContentType="application/vnd.openxmlformats-package.core-properties+xml"/>
  <Override PartName="/ppt/slides/slide1.xml" ContentType="application/vnd.openxmlformats-officedocument.presentationml.slide+xml"/>
  <Override PartName="/ppt/tableStyles.xml" ContentType="application/vnd.openxmlformats-officedocument.presentationml.tableStyles+xml"/>
  <Default Extension="xml" ContentType="application/xml"/>
  <Override PartName="/ppt/slides/slide7.xml" ContentType="application/vnd.openxmlformats-officedocument.presentationml.slide+xml"/>
  <Override PartName="/ppt/slides/slide8.xml" ContentType="application/vnd.openxmlformats-officedocument.presentationml.slide+xml"/>
  <Override PartName="/ppt/slideMasters/slideMaster1.xml" ContentType="application/vnd.openxmlformats-officedocument.presentationml.slideMaster+xml"/>
  <Override PartName="/ppt/slides/slide15.xml" ContentType="application/vnd.openxmlformats-officedocument.presentationml.slide+xml"/>
  <Override PartName="/ppt/viewProps.xml" ContentType="application/vnd.openxmlformats-officedocument.presentationml.viewProps+xml"/>
  <Default Extension="bin" ContentType="application/vnd.openxmlformats-officedocument.presentationml.printerSettings"/>
  <Override PartName="/ppt/slideLayouts/slideLayout13.xml" ContentType="application/vnd.openxmlformats-officedocument.presentationml.slideLayout+xml"/>
  <Default Extension="rels" ContentType="application/vnd.openxmlformats-package.relationships+xml"/>
  <Override PartName="/ppt/slides/slide9.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6.xml" ContentType="application/vnd.openxmlformats-officedocument.presentationml.slide+xml"/>
  <Override PartName="/ppt/slideLayouts/slideLayout12.xml" ContentType="application/vnd.openxmlformats-officedocument.presentationml.slideLayout+xml"/>
  <Override PartName="/ppt/slides/slide12.xml" ContentType="application/vnd.openxmlformats-officedocument.presentationml.slide+xml"/>
</Types>
</file>

<file path=_rels/.rels><?xml version="1.0" encoding="UTF-8" standalone="yes"?>
<Relationships xmlns="http://schemas.openxmlformats.org/package/2006/relationships"><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 Id="rId3"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660" r:id="rId1"/>
  </p:sldMasterIdLst>
  <p:sldIdLst>
    <p:sldId id="256" r:id="rId2"/>
    <p:sldId id="257" r:id="rId3"/>
    <p:sldId id="258" r:id="rId4"/>
    <p:sldId id="259" r:id="rId5"/>
    <p:sldId id="260" r:id="rId6"/>
    <p:sldId id="261" r:id="rId7"/>
    <p:sldId id="262" r:id="rId8"/>
    <p:sldId id="266" r:id="rId9"/>
    <p:sldId id="263" r:id="rId10"/>
    <p:sldId id="264" r:id="rId11"/>
    <p:sldId id="265" r:id="rId12"/>
    <p:sldId id="267" r:id="rId13"/>
    <p:sldId id="268" r:id="rId14"/>
    <p:sldId id="269" r:id="rId15"/>
    <p:sldId id="270" r:id="rId16"/>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p:restoredLeft sz="15620"/>
    <p:restoredTop sz="94660"/>
  </p:normalViewPr>
  <p:slideViewPr>
    <p:cSldViewPr snapToGrid="0" snapToObjects="1">
      <p:cViewPr varScale="1">
        <p:scale>
          <a:sx n="80" d="100"/>
          <a:sy n="80" d="100"/>
        </p:scale>
        <p:origin x="-1056" y="-11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14" Type="http://schemas.openxmlformats.org/officeDocument/2006/relationships/slide" Target="slides/slide13.xml"/><Relationship Id="rId20" Type="http://schemas.openxmlformats.org/officeDocument/2006/relationships/theme" Target="theme/theme1.xml"/><Relationship Id="rId4" Type="http://schemas.openxmlformats.org/officeDocument/2006/relationships/slide" Target="slides/slide3.xml"/><Relationship Id="rId21" Type="http://schemas.openxmlformats.org/officeDocument/2006/relationships/tableStyles" Target="tableStyles.xml"/><Relationship Id="rId7" Type="http://schemas.openxmlformats.org/officeDocument/2006/relationships/slide" Target="slides/slide6.xml"/><Relationship Id="rId11" Type="http://schemas.openxmlformats.org/officeDocument/2006/relationships/slide" Target="slides/slide10.xml"/><Relationship Id="rId1" Type="http://schemas.openxmlformats.org/officeDocument/2006/relationships/slideMaster" Target="slideMasters/slideMaster1.xml"/><Relationship Id="rId6" Type="http://schemas.openxmlformats.org/officeDocument/2006/relationships/slide" Target="slides/slide5.xml"/><Relationship Id="rId16" Type="http://schemas.openxmlformats.org/officeDocument/2006/relationships/slide" Target="slides/slide15.xml"/><Relationship Id="rId8" Type="http://schemas.openxmlformats.org/officeDocument/2006/relationships/slide" Target="slides/slide7.xml"/><Relationship Id="rId13" Type="http://schemas.openxmlformats.org/officeDocument/2006/relationships/slide" Target="slides/slide12.xml"/><Relationship Id="rId10" Type="http://schemas.openxmlformats.org/officeDocument/2006/relationships/slide" Target="slides/slide9.xml"/><Relationship Id="rId5" Type="http://schemas.openxmlformats.org/officeDocument/2006/relationships/slide" Target="slides/slide4.xml"/><Relationship Id="rId15" Type="http://schemas.openxmlformats.org/officeDocument/2006/relationships/slide" Target="slides/slide14.xml"/><Relationship Id="rId12" Type="http://schemas.openxmlformats.org/officeDocument/2006/relationships/slide" Target="slides/slide11.xml"/><Relationship Id="rId17" Type="http://schemas.openxmlformats.org/officeDocument/2006/relationships/printerSettings" Target="printerSettings/printerSettings1.bin"/><Relationship Id="rId19" Type="http://schemas.openxmlformats.org/officeDocument/2006/relationships/viewProps" Target="viewProps.xml"/><Relationship Id="rId2" Type="http://schemas.openxmlformats.org/officeDocument/2006/relationships/slide" Target="slides/slide1.xml"/><Relationship Id="rId9" Type="http://schemas.openxmlformats.org/officeDocument/2006/relationships/slide" Target="slides/slide8.xml"/><Relationship Id="rId3" Type="http://schemas.openxmlformats.org/officeDocument/2006/relationships/slide" Target="slides/slide2.xml"/><Relationship Id="rId18"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grpSp>
        <p:nvGrpSpPr>
          <p:cNvPr id="7" name="Group 17"/>
          <p:cNvGrpSpPr/>
          <p:nvPr/>
        </p:nvGrpSpPr>
        <p:grpSpPr>
          <a:xfrm>
            <a:off x="486873" y="411480"/>
            <a:ext cx="8170255" cy="6035040"/>
            <a:chOff x="486873" y="411480"/>
            <a:chExt cx="8170255" cy="6035040"/>
          </a:xfrm>
        </p:grpSpPr>
        <p:pic>
          <p:nvPicPr>
            <p:cNvPr id="12" name="Picture 11" descr="PaperPanel-Title.jpg"/>
            <p:cNvPicPr>
              <a:picLocks noChangeAspect="1"/>
            </p:cNvPicPr>
            <p:nvPr/>
          </p:nvPicPr>
          <p:blipFill>
            <a:blip r:embed="rId2"/>
            <a:srcRect r="2128"/>
            <a:stretch>
              <a:fillRect/>
            </a:stretch>
          </p:blipFill>
          <p:spPr>
            <a:xfrm>
              <a:off x="486873" y="411480"/>
              <a:ext cx="8170255" cy="6035040"/>
            </a:xfrm>
            <a:prstGeom prst="rect">
              <a:avLst/>
            </a:prstGeom>
            <a:noFill/>
            <a:ln w="12700">
              <a:noFill/>
            </a:ln>
            <a:effectLst>
              <a:outerShdw blurRad="63500" sx="101000" sy="101000" algn="ctr" rotWithShape="0">
                <a:prstClr val="black">
                  <a:alpha val="40000"/>
                </a:prstClr>
              </a:outerShdw>
            </a:effectLst>
            <a:scene3d>
              <a:camera prst="perspectiveFront" fov="4800000"/>
              <a:lightRig rig="threePt" dir="t"/>
            </a:scene3d>
          </p:spPr>
        </p:pic>
        <p:sp>
          <p:nvSpPr>
            <p:cNvPr id="14" name="Rectangle 13"/>
            <p:cNvSpPr>
              <a:spLocks/>
            </p:cNvSpPr>
            <p:nvPr/>
          </p:nvSpPr>
          <p:spPr>
            <a:xfrm>
              <a:off x="562843" y="475488"/>
              <a:ext cx="7982712" cy="5888736"/>
            </a:xfrm>
            <a:prstGeom prst="rect">
              <a:avLst/>
            </a:prstGeom>
            <a:noFill/>
            <a:ln w="12700">
              <a:solidFill>
                <a:schemeClr val="tx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cxnSp>
          <p:nvCxnSpPr>
            <p:cNvPr id="15" name="Straight Connector 14"/>
            <p:cNvCxnSpPr/>
            <p:nvPr/>
          </p:nvCxnSpPr>
          <p:spPr>
            <a:xfrm>
              <a:off x="562842" y="6133646"/>
              <a:ext cx="7982712" cy="1472"/>
            </a:xfrm>
            <a:prstGeom prst="line">
              <a:avLst/>
            </a:prstGeom>
            <a:noFill/>
            <a:ln w="12700">
              <a:solidFill>
                <a:schemeClr val="tx2">
                  <a:lumMod val="90000"/>
                </a:schemeClr>
              </a:solidFill>
            </a:ln>
          </p:spPr>
          <p:style>
            <a:lnRef idx="2">
              <a:schemeClr val="accent1">
                <a:shade val="50000"/>
              </a:schemeClr>
            </a:lnRef>
            <a:fillRef idx="1">
              <a:schemeClr val="accent1"/>
            </a:fillRef>
            <a:effectRef idx="0">
              <a:schemeClr val="accent1"/>
            </a:effectRef>
            <a:fontRef idx="minor">
              <a:schemeClr val="lt1"/>
            </a:fontRef>
          </p:style>
        </p:cxnSp>
        <p:sp>
          <p:nvSpPr>
            <p:cNvPr id="17" name="Rectangle 16"/>
            <p:cNvSpPr/>
            <p:nvPr/>
          </p:nvSpPr>
          <p:spPr>
            <a:xfrm>
              <a:off x="562843" y="457200"/>
              <a:ext cx="7982712" cy="2578608"/>
            </a:xfrm>
            <a:prstGeom prst="rect">
              <a:avLst/>
            </a:prstGeom>
            <a:solidFill>
              <a:schemeClr val="bg2">
                <a:lumMod val="40000"/>
                <a:lumOff val="60000"/>
              </a:schemeClr>
            </a:solidFill>
            <a:ln w="317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Title 1"/>
          <p:cNvSpPr>
            <a:spLocks noGrp="1"/>
          </p:cNvSpPr>
          <p:nvPr>
            <p:ph type="ctrTitle"/>
          </p:nvPr>
        </p:nvSpPr>
        <p:spPr>
          <a:xfrm>
            <a:off x="914400" y="1123950"/>
            <a:ext cx="7342188" cy="1924050"/>
          </a:xfrm>
        </p:spPr>
        <p:txBody>
          <a:bodyPr anchor="b" anchorCtr="0">
            <a:noAutofit/>
          </a:bodyPr>
          <a:lstStyle>
            <a:lvl1pPr>
              <a:defRPr sz="5400" kern="1200">
                <a:solidFill>
                  <a:schemeClr val="tx1">
                    <a:lumMod val="75000"/>
                    <a:lumOff val="25000"/>
                  </a:schemeClr>
                </a:solidFill>
                <a:latin typeface="+mj-lt"/>
                <a:ea typeface="+mj-ea"/>
                <a:cs typeface="+mj-cs"/>
              </a:defRPr>
            </a:lvl1pPr>
          </a:lstStyle>
          <a:p>
            <a:r>
              <a:rPr lang="en-US" smtClean="0"/>
              <a:t>Click to edit Master title style</a:t>
            </a:r>
            <a:endParaRPr/>
          </a:p>
        </p:txBody>
      </p:sp>
      <p:sp>
        <p:nvSpPr>
          <p:cNvPr id="3" name="Subtitle 2"/>
          <p:cNvSpPr>
            <a:spLocks noGrp="1"/>
          </p:cNvSpPr>
          <p:nvPr>
            <p:ph type="subTitle" idx="1"/>
          </p:nvPr>
        </p:nvSpPr>
        <p:spPr>
          <a:xfrm>
            <a:off x="914400" y="3429000"/>
            <a:ext cx="7342188" cy="1752600"/>
          </a:xfrm>
        </p:spPr>
        <p:txBody>
          <a:bodyPr vert="horz" lIns="91440" tIns="45720" rIns="91440" bIns="45720" rtlCol="0">
            <a:normAutofit/>
          </a:bodyPr>
          <a:lstStyle>
            <a:lvl1pPr marL="0" indent="0" algn="ctr" defTabSz="914400" rtl="0" eaLnBrk="1" latinLnBrk="0" hangingPunct="1">
              <a:spcBef>
                <a:spcPts val="300"/>
              </a:spcBef>
              <a:buClr>
                <a:schemeClr val="tx1">
                  <a:lumMod val="75000"/>
                  <a:lumOff val="25000"/>
                </a:schemeClr>
              </a:buClr>
              <a:buFont typeface="Arial" pitchFamily="34" charset="0"/>
              <a:buNone/>
              <a:defRPr sz="2000" kern="1200">
                <a:solidFill>
                  <a:schemeClr val="tx1">
                    <a:lumMod val="75000"/>
                    <a:lumOff val="25000"/>
                  </a:schemeClr>
                </a:solidFill>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4" name="Date Placeholder 3"/>
          <p:cNvSpPr>
            <a:spLocks noGrp="1"/>
          </p:cNvSpPr>
          <p:nvPr>
            <p:ph type="dt" sz="half" idx="10"/>
          </p:nvPr>
        </p:nvSpPr>
        <p:spPr>
          <a:xfrm>
            <a:off x="573741" y="6122894"/>
            <a:ext cx="2133600" cy="259317"/>
          </a:xfrm>
        </p:spPr>
        <p:txBody>
          <a:bodyPr/>
          <a:lstStyle/>
          <a:p>
            <a:fld id="{A314B308-0F0E-A74B-BDA5-64AD5C3B6A1B}" type="datetimeFigureOut">
              <a:rPr lang="en-US" smtClean="0"/>
              <a:t>11/13/11</a:t>
            </a:fld>
            <a:endParaRPr lang="en-US"/>
          </a:p>
        </p:txBody>
      </p:sp>
      <p:sp>
        <p:nvSpPr>
          <p:cNvPr id="5" name="Footer Placeholder 4"/>
          <p:cNvSpPr>
            <a:spLocks noGrp="1"/>
          </p:cNvSpPr>
          <p:nvPr>
            <p:ph type="ftr" sz="quarter" idx="11"/>
          </p:nvPr>
        </p:nvSpPr>
        <p:spPr>
          <a:xfrm>
            <a:off x="5638800" y="6122894"/>
            <a:ext cx="2895600" cy="257810"/>
          </a:xfrm>
        </p:spPr>
        <p:txBody>
          <a:bodyPr/>
          <a:lstStyle/>
          <a:p>
            <a:endParaRPr lang="en-US"/>
          </a:p>
        </p:txBody>
      </p:sp>
      <p:sp>
        <p:nvSpPr>
          <p:cNvPr id="6" name="Slide Number Placeholder 5"/>
          <p:cNvSpPr>
            <a:spLocks noGrp="1"/>
          </p:cNvSpPr>
          <p:nvPr>
            <p:ph type="sldNum" sz="quarter" idx="12"/>
          </p:nvPr>
        </p:nvSpPr>
        <p:spPr>
          <a:xfrm>
            <a:off x="4191000" y="6122894"/>
            <a:ext cx="762000" cy="271463"/>
          </a:xfrm>
        </p:spPr>
        <p:txBody>
          <a:bodyPr/>
          <a:lstStyle/>
          <a:p>
            <a:fld id="{8EA107E8-EB5C-804C-B29E-E03E1E1E7A16}"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Content, Picture, and Caption">
    <p:spTree>
      <p:nvGrpSpPr>
        <p:cNvPr id="1" name=""/>
        <p:cNvGrpSpPr/>
        <p:nvPr/>
      </p:nvGrpSpPr>
      <p:grpSpPr>
        <a:xfrm>
          <a:off x="0" y="0"/>
          <a:ext cx="0" cy="0"/>
          <a:chOff x="0" y="0"/>
          <a:chExt cx="0" cy="0"/>
        </a:xfrm>
      </p:grpSpPr>
      <p:grpSp>
        <p:nvGrpSpPr>
          <p:cNvPr id="8" name="Group 33"/>
          <p:cNvGrpSpPr/>
          <p:nvPr/>
        </p:nvGrpSpPr>
        <p:grpSpPr>
          <a:xfrm>
            <a:off x="182880" y="173699"/>
            <a:ext cx="8778240" cy="6510602"/>
            <a:chOff x="182880" y="173699"/>
            <a:chExt cx="8778240" cy="6510602"/>
          </a:xfrm>
        </p:grpSpPr>
        <p:grpSp>
          <p:nvGrpSpPr>
            <p:cNvPr id="9" name="Group 26"/>
            <p:cNvGrpSpPr/>
            <p:nvPr/>
          </p:nvGrpSpPr>
          <p:grpSpPr>
            <a:xfrm>
              <a:off x="182880" y="173699"/>
              <a:ext cx="8778240" cy="6510602"/>
              <a:chOff x="182880" y="173699"/>
              <a:chExt cx="8778240" cy="6510602"/>
            </a:xfrm>
          </p:grpSpPr>
          <p:pic>
            <p:nvPicPr>
              <p:cNvPr id="21" name="Picture 20" descr="PaperPanel-Base.jpg"/>
              <p:cNvPicPr>
                <a:picLocks noChangeAspect="1"/>
              </p:cNvPicPr>
              <p:nvPr/>
            </p:nvPicPr>
            <p:blipFill>
              <a:blip r:embed="rId2"/>
              <a:stretch>
                <a:fillRect/>
              </a:stretch>
            </p:blipFill>
            <p:spPr>
              <a:xfrm>
                <a:off x="182880" y="173699"/>
                <a:ext cx="8778240" cy="6510602"/>
              </a:xfrm>
              <a:prstGeom prst="rect">
                <a:avLst/>
              </a:prstGeom>
              <a:noFill/>
              <a:ln w="12700">
                <a:noFill/>
              </a:ln>
              <a:effectLst>
                <a:outerShdw blurRad="63500" sx="101000" sy="101000" algn="ctr" rotWithShape="0">
                  <a:prstClr val="black">
                    <a:alpha val="40000"/>
                  </a:prstClr>
                </a:outerShdw>
              </a:effectLst>
              <a:scene3d>
                <a:camera prst="perspectiveFront" fov="4800000"/>
                <a:lightRig rig="threePt" dir="t"/>
              </a:scene3d>
            </p:spPr>
          </p:pic>
          <p:grpSp>
            <p:nvGrpSpPr>
              <p:cNvPr id="10" name="Group 10"/>
              <p:cNvGrpSpPr/>
              <p:nvPr/>
            </p:nvGrpSpPr>
            <p:grpSpPr>
              <a:xfrm>
                <a:off x="256032" y="237744"/>
                <a:ext cx="8622792" cy="6364224"/>
                <a:chOff x="247157" y="247430"/>
                <a:chExt cx="8622792" cy="6364224"/>
              </a:xfrm>
            </p:grpSpPr>
            <p:sp>
              <p:nvSpPr>
                <p:cNvPr id="23" name="Rectangle 22"/>
                <p:cNvSpPr>
                  <a:spLocks/>
                </p:cNvSpPr>
                <p:nvPr/>
              </p:nvSpPr>
              <p:spPr>
                <a:xfrm>
                  <a:off x="247157" y="247430"/>
                  <a:ext cx="8622792" cy="6364224"/>
                </a:xfrm>
                <a:prstGeom prst="rect">
                  <a:avLst/>
                </a:prstGeom>
                <a:noFill/>
                <a:ln w="12700">
                  <a:solidFill>
                    <a:schemeClr val="tx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cxnSp>
              <p:nvCxnSpPr>
                <p:cNvPr id="24" name="Straight Connector 23"/>
                <p:cNvCxnSpPr/>
                <p:nvPr/>
              </p:nvCxnSpPr>
              <p:spPr>
                <a:xfrm>
                  <a:off x="247157" y="6389024"/>
                  <a:ext cx="8622792" cy="1588"/>
                </a:xfrm>
                <a:prstGeom prst="line">
                  <a:avLst/>
                </a:prstGeom>
                <a:noFill/>
                <a:ln w="12700">
                  <a:solidFill>
                    <a:schemeClr val="tx2">
                      <a:lumMod val="90000"/>
                    </a:schemeClr>
                  </a:solidFill>
                </a:ln>
              </p:spPr>
              <p:style>
                <a:lnRef idx="2">
                  <a:schemeClr val="accent1">
                    <a:shade val="50000"/>
                  </a:schemeClr>
                </a:lnRef>
                <a:fillRef idx="1">
                  <a:schemeClr val="accent1"/>
                </a:fillRef>
                <a:effectRef idx="0">
                  <a:schemeClr val="accent1"/>
                </a:effectRef>
                <a:fontRef idx="minor">
                  <a:schemeClr val="lt1"/>
                </a:fontRef>
              </p:style>
            </p:cxnSp>
          </p:grpSp>
        </p:grpSp>
        <p:sp>
          <p:nvSpPr>
            <p:cNvPr id="20" name="Rectangle 19"/>
            <p:cNvSpPr/>
            <p:nvPr/>
          </p:nvSpPr>
          <p:spPr>
            <a:xfrm rot="5400000">
              <a:off x="801086" y="3274090"/>
              <a:ext cx="6135624" cy="64008"/>
            </a:xfrm>
            <a:prstGeom prst="rect">
              <a:avLst/>
            </a:prstGeom>
            <a:solidFill>
              <a:schemeClr val="bg2">
                <a:lumMod val="40000"/>
                <a:lumOff val="60000"/>
              </a:schemeClr>
            </a:solidFill>
            <a:ln w="317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Title 1"/>
          <p:cNvSpPr>
            <a:spLocks noGrp="1"/>
          </p:cNvSpPr>
          <p:nvPr>
            <p:ph type="title"/>
          </p:nvPr>
        </p:nvSpPr>
        <p:spPr>
          <a:xfrm>
            <a:off x="530225" y="1694329"/>
            <a:ext cx="3008313" cy="914400"/>
          </a:xfrm>
        </p:spPr>
        <p:txBody>
          <a:bodyPr anchor="b">
            <a:normAutofit/>
          </a:bodyPr>
          <a:lstStyle>
            <a:lvl1pPr algn="l">
              <a:defRPr sz="2800" b="0"/>
            </a:lvl1pPr>
          </a:lstStyle>
          <a:p>
            <a:r>
              <a:rPr lang="en-US" smtClean="0"/>
              <a:t>Click to edit Master title style</a:t>
            </a:r>
            <a:endParaRPr/>
          </a:p>
        </p:txBody>
      </p:sp>
      <p:sp>
        <p:nvSpPr>
          <p:cNvPr id="3" name="Content Placeholder 2"/>
          <p:cNvSpPr>
            <a:spLocks noGrp="1"/>
          </p:cNvSpPr>
          <p:nvPr>
            <p:ph idx="1"/>
          </p:nvPr>
        </p:nvSpPr>
        <p:spPr>
          <a:xfrm>
            <a:off x="4328319" y="609600"/>
            <a:ext cx="4114800" cy="5465763"/>
          </a:xfrm>
        </p:spPr>
        <p:txBody>
          <a:bodyPr>
            <a:normAutofit/>
          </a:bodyPr>
          <a:lstStyle>
            <a:lvl1pPr>
              <a:defRPr sz="2400" baseline="0"/>
            </a:lvl1pPr>
            <a:lvl2pPr>
              <a:defRPr sz="2200" baseline="0"/>
            </a:lvl2pPr>
            <a:lvl3pPr>
              <a:defRPr sz="2000" baseline="0"/>
            </a:lvl3pPr>
            <a:lvl4pPr>
              <a:defRPr sz="1800" baseline="0"/>
            </a:lvl4pPr>
            <a:lvl5pPr>
              <a:defRPr sz="1800" baseline="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Text Placeholder 3"/>
          <p:cNvSpPr>
            <a:spLocks noGrp="1"/>
          </p:cNvSpPr>
          <p:nvPr>
            <p:ph type="body" sz="half" idx="2"/>
          </p:nvPr>
        </p:nvSpPr>
        <p:spPr>
          <a:xfrm>
            <a:off x="530225" y="2672323"/>
            <a:ext cx="3008313" cy="3403040"/>
          </a:xfrm>
        </p:spPr>
        <p:txBody>
          <a:bodyPr>
            <a:normAutofit/>
          </a:bodyPr>
          <a:lstStyle>
            <a:lvl1pPr marL="0" indent="0">
              <a:lnSpc>
                <a:spcPct val="120000"/>
              </a:lnSpc>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314B308-0F0E-A74B-BDA5-64AD5C3B6A1B}" type="datetimeFigureOut">
              <a:rPr lang="en-US" smtClean="0"/>
              <a:t>11/13/11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EA107E8-EB5C-804C-B29E-E03E1E1E7A16}" type="slidenum">
              <a:rPr lang="en-US" smtClean="0"/>
              <a:t>‹#›</a:t>
            </a:fld>
            <a:endParaRPr lang="en-US"/>
          </a:p>
        </p:txBody>
      </p:sp>
      <p:sp>
        <p:nvSpPr>
          <p:cNvPr id="15" name="Rectangle 14"/>
          <p:cNvSpPr/>
          <p:nvPr/>
        </p:nvSpPr>
        <p:spPr>
          <a:xfrm rot="10800000">
            <a:off x="258763" y="1594462"/>
            <a:ext cx="3575304" cy="64008"/>
          </a:xfrm>
          <a:prstGeom prst="rect">
            <a:avLst/>
          </a:prstGeom>
          <a:solidFill>
            <a:schemeClr val="bg2">
              <a:lumMod val="40000"/>
              <a:lumOff val="60000"/>
            </a:schemeClr>
          </a:solidFill>
          <a:ln w="317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7" name="Picture Placeholder 16"/>
          <p:cNvSpPr>
            <a:spLocks noGrp="1"/>
          </p:cNvSpPr>
          <p:nvPr>
            <p:ph type="pic" sz="quarter" idx="13"/>
          </p:nvPr>
        </p:nvSpPr>
        <p:spPr>
          <a:xfrm>
            <a:off x="352892" y="310123"/>
            <a:ext cx="3398837" cy="1204912"/>
          </a:xfrm>
        </p:spPr>
        <p:txBody>
          <a:bodyPr>
            <a:normAutofit/>
          </a:bodyPr>
          <a:lstStyle>
            <a:lvl1pPr>
              <a:buNone/>
              <a:defRPr sz="1800"/>
            </a:lvl1pPr>
          </a:lstStyle>
          <a:p>
            <a:r>
              <a:rPr lang="en-US" smtClean="0"/>
              <a:t>Click icon to add picture</a:t>
            </a:r>
            <a:endParaRPr/>
          </a:p>
        </p:txBody>
      </p:sp>
      <p:sp>
        <p:nvSpPr>
          <p:cNvPr id="25" name="Rectangle 24"/>
          <p:cNvSpPr/>
          <p:nvPr/>
        </p:nvSpPr>
        <p:spPr>
          <a:xfrm rot="10800000">
            <a:off x="258763" y="1594462"/>
            <a:ext cx="3575304" cy="64008"/>
          </a:xfrm>
          <a:prstGeom prst="rect">
            <a:avLst/>
          </a:prstGeom>
          <a:solidFill>
            <a:schemeClr val="bg2">
              <a:lumMod val="40000"/>
              <a:lumOff val="60000"/>
            </a:schemeClr>
          </a:solidFill>
          <a:ln w="317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grpSp>
        <p:nvGrpSpPr>
          <p:cNvPr id="8" name="Group 32"/>
          <p:cNvGrpSpPr/>
          <p:nvPr/>
        </p:nvGrpSpPr>
        <p:grpSpPr>
          <a:xfrm>
            <a:off x="182880" y="173699"/>
            <a:ext cx="8778240" cy="6510602"/>
            <a:chOff x="182880" y="173699"/>
            <a:chExt cx="8778240" cy="6510602"/>
          </a:xfrm>
        </p:grpSpPr>
        <p:grpSp>
          <p:nvGrpSpPr>
            <p:cNvPr id="9" name="Group 26"/>
            <p:cNvGrpSpPr/>
            <p:nvPr/>
          </p:nvGrpSpPr>
          <p:grpSpPr>
            <a:xfrm>
              <a:off x="182880" y="173699"/>
              <a:ext cx="8778240" cy="6510602"/>
              <a:chOff x="182880" y="173699"/>
              <a:chExt cx="8778240" cy="6510602"/>
            </a:xfrm>
          </p:grpSpPr>
          <p:pic>
            <p:nvPicPr>
              <p:cNvPr id="36" name="Picture 35" descr="PaperPanel-Base.jpg"/>
              <p:cNvPicPr>
                <a:picLocks noChangeAspect="1"/>
              </p:cNvPicPr>
              <p:nvPr/>
            </p:nvPicPr>
            <p:blipFill>
              <a:blip r:embed="rId2"/>
              <a:stretch>
                <a:fillRect/>
              </a:stretch>
            </p:blipFill>
            <p:spPr>
              <a:xfrm>
                <a:off x="182880" y="173699"/>
                <a:ext cx="8778240" cy="6510602"/>
              </a:xfrm>
              <a:prstGeom prst="rect">
                <a:avLst/>
              </a:prstGeom>
              <a:noFill/>
              <a:ln w="12700">
                <a:noFill/>
              </a:ln>
              <a:effectLst>
                <a:outerShdw blurRad="63500" sx="101000" sy="101000" algn="ctr" rotWithShape="0">
                  <a:prstClr val="black">
                    <a:alpha val="40000"/>
                  </a:prstClr>
                </a:outerShdw>
              </a:effectLst>
              <a:scene3d>
                <a:camera prst="perspectiveFront" fov="4800000"/>
                <a:lightRig rig="threePt" dir="t"/>
              </a:scene3d>
            </p:spPr>
          </p:pic>
          <p:grpSp>
            <p:nvGrpSpPr>
              <p:cNvPr id="10" name="Group 10"/>
              <p:cNvGrpSpPr/>
              <p:nvPr/>
            </p:nvGrpSpPr>
            <p:grpSpPr>
              <a:xfrm>
                <a:off x="256032" y="237744"/>
                <a:ext cx="8622792" cy="6364224"/>
                <a:chOff x="247157" y="247430"/>
                <a:chExt cx="8622792" cy="6364224"/>
              </a:xfrm>
            </p:grpSpPr>
            <p:sp>
              <p:nvSpPr>
                <p:cNvPr id="38" name="Rectangle 37"/>
                <p:cNvSpPr>
                  <a:spLocks/>
                </p:cNvSpPr>
                <p:nvPr/>
              </p:nvSpPr>
              <p:spPr>
                <a:xfrm>
                  <a:off x="247157" y="247430"/>
                  <a:ext cx="8622792" cy="6364224"/>
                </a:xfrm>
                <a:prstGeom prst="rect">
                  <a:avLst/>
                </a:prstGeom>
                <a:noFill/>
                <a:ln w="12700">
                  <a:solidFill>
                    <a:schemeClr val="tx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cxnSp>
              <p:nvCxnSpPr>
                <p:cNvPr id="39" name="Straight Connector 38"/>
                <p:cNvCxnSpPr/>
                <p:nvPr/>
              </p:nvCxnSpPr>
              <p:spPr>
                <a:xfrm>
                  <a:off x="247157" y="6389024"/>
                  <a:ext cx="8622792" cy="1588"/>
                </a:xfrm>
                <a:prstGeom prst="line">
                  <a:avLst/>
                </a:prstGeom>
                <a:noFill/>
                <a:ln w="12700">
                  <a:solidFill>
                    <a:schemeClr val="tx2">
                      <a:lumMod val="90000"/>
                    </a:schemeClr>
                  </a:solidFill>
                </a:ln>
              </p:spPr>
              <p:style>
                <a:lnRef idx="2">
                  <a:schemeClr val="accent1">
                    <a:shade val="50000"/>
                  </a:schemeClr>
                </a:lnRef>
                <a:fillRef idx="1">
                  <a:schemeClr val="accent1"/>
                </a:fillRef>
                <a:effectRef idx="0">
                  <a:schemeClr val="accent1"/>
                </a:effectRef>
                <a:fontRef idx="minor">
                  <a:schemeClr val="lt1"/>
                </a:fontRef>
              </p:style>
            </p:cxnSp>
          </p:grpSp>
        </p:grpSp>
        <p:sp>
          <p:nvSpPr>
            <p:cNvPr id="35" name="Rectangle 34"/>
            <p:cNvSpPr/>
            <p:nvPr/>
          </p:nvSpPr>
          <p:spPr>
            <a:xfrm rot="5400000">
              <a:off x="801086" y="3274090"/>
              <a:ext cx="6135624" cy="64008"/>
            </a:xfrm>
            <a:prstGeom prst="rect">
              <a:avLst/>
            </a:prstGeom>
            <a:solidFill>
              <a:schemeClr val="bg2">
                <a:lumMod val="40000"/>
                <a:lumOff val="60000"/>
              </a:schemeClr>
            </a:solidFill>
            <a:ln w="317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Title 1"/>
          <p:cNvSpPr>
            <a:spLocks noGrp="1"/>
          </p:cNvSpPr>
          <p:nvPr>
            <p:ph type="title"/>
          </p:nvPr>
        </p:nvSpPr>
        <p:spPr>
          <a:xfrm>
            <a:off x="530352" y="1691640"/>
            <a:ext cx="3008376" cy="914400"/>
          </a:xfrm>
        </p:spPr>
        <p:txBody>
          <a:bodyPr anchor="b">
            <a:noAutofit/>
          </a:bodyPr>
          <a:lstStyle>
            <a:lvl1pPr algn="l">
              <a:defRPr sz="2800" b="0"/>
            </a:lvl1pPr>
          </a:lstStyle>
          <a:p>
            <a:r>
              <a:rPr lang="en-US" smtClean="0"/>
              <a:t>Click to edit Master title style</a:t>
            </a:r>
            <a:endParaRPr/>
          </a:p>
        </p:txBody>
      </p:sp>
      <p:sp>
        <p:nvSpPr>
          <p:cNvPr id="3" name="Picture Placeholder 2"/>
          <p:cNvSpPr>
            <a:spLocks noGrp="1"/>
          </p:cNvSpPr>
          <p:nvPr>
            <p:ph type="pic" idx="1"/>
          </p:nvPr>
        </p:nvSpPr>
        <p:spPr>
          <a:xfrm>
            <a:off x="4338559" y="612775"/>
            <a:ext cx="4114800" cy="5468112"/>
          </a:xfrm>
        </p:spPr>
        <p:txBody>
          <a:bodyPr>
            <a:normAutofit/>
          </a:bodyPr>
          <a:lstStyle>
            <a:lvl1pPr marL="0" indent="0">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
        <p:nvSpPr>
          <p:cNvPr id="4" name="Text Placeholder 3"/>
          <p:cNvSpPr>
            <a:spLocks noGrp="1"/>
          </p:cNvSpPr>
          <p:nvPr>
            <p:ph type="body" sz="half" idx="2"/>
          </p:nvPr>
        </p:nvSpPr>
        <p:spPr>
          <a:xfrm>
            <a:off x="530352" y="2670048"/>
            <a:ext cx="3008376" cy="3401568"/>
          </a:xfrm>
        </p:spPr>
        <p:txBody>
          <a:bodyPr vert="horz" lIns="91440" tIns="45720" rIns="91440" bIns="45720" rtlCol="0">
            <a:normAutofit/>
          </a:bodyPr>
          <a:lstStyle>
            <a:lvl1pPr marL="0" indent="0">
              <a:lnSpc>
                <a:spcPct val="120000"/>
              </a:lnSpc>
              <a:buNone/>
              <a:defRPr sz="1600" kern="1200">
                <a:solidFill>
                  <a:schemeClr val="tx1">
                    <a:lumMod val="75000"/>
                    <a:lumOff val="25000"/>
                  </a:schemeClr>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l" defTabSz="914400" rtl="0" eaLnBrk="1" latinLnBrk="0" hangingPunct="1">
              <a:lnSpc>
                <a:spcPct val="120000"/>
              </a:lnSpc>
              <a:spcBef>
                <a:spcPts val="2000"/>
              </a:spcBef>
              <a:buClr>
                <a:schemeClr val="bg1">
                  <a:lumMod val="75000"/>
                  <a:lumOff val="25000"/>
                </a:schemeClr>
              </a:buClr>
              <a:buFont typeface="Arial" pitchFamily="34" charset="0"/>
              <a:buNone/>
            </a:pPr>
            <a:r>
              <a:rPr lang="en-US" smtClean="0"/>
              <a:t>Click to edit Master text styles</a:t>
            </a:r>
          </a:p>
        </p:txBody>
      </p:sp>
      <p:sp>
        <p:nvSpPr>
          <p:cNvPr id="5" name="Date Placeholder 4"/>
          <p:cNvSpPr>
            <a:spLocks noGrp="1"/>
          </p:cNvSpPr>
          <p:nvPr>
            <p:ph type="dt" sz="half" idx="10"/>
          </p:nvPr>
        </p:nvSpPr>
        <p:spPr/>
        <p:txBody>
          <a:bodyPr/>
          <a:lstStyle/>
          <a:p>
            <a:fld id="{A314B308-0F0E-A74B-BDA5-64AD5C3B6A1B}" type="datetimeFigureOut">
              <a:rPr lang="en-US" smtClean="0"/>
              <a:t>11/13/11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EA107E8-EB5C-804C-B29E-E03E1E1E7A16}" type="slidenum">
              <a:rPr lang="en-US" smtClean="0"/>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above Caption">
    <p:spTree>
      <p:nvGrpSpPr>
        <p:cNvPr id="1" name=""/>
        <p:cNvGrpSpPr/>
        <p:nvPr/>
      </p:nvGrpSpPr>
      <p:grpSpPr>
        <a:xfrm>
          <a:off x="0" y="0"/>
          <a:ext cx="0" cy="0"/>
          <a:chOff x="0" y="0"/>
          <a:chExt cx="0" cy="0"/>
        </a:xfrm>
      </p:grpSpPr>
      <p:grpSp>
        <p:nvGrpSpPr>
          <p:cNvPr id="8" name="Group 26"/>
          <p:cNvGrpSpPr/>
          <p:nvPr/>
        </p:nvGrpSpPr>
        <p:grpSpPr>
          <a:xfrm>
            <a:off x="182880" y="173699"/>
            <a:ext cx="8778240" cy="6510602"/>
            <a:chOff x="182880" y="173699"/>
            <a:chExt cx="8778240" cy="6510602"/>
          </a:xfrm>
        </p:grpSpPr>
        <p:pic>
          <p:nvPicPr>
            <p:cNvPr id="36" name="Picture 35" descr="PaperPanel-Base.jpg"/>
            <p:cNvPicPr>
              <a:picLocks noChangeAspect="1"/>
            </p:cNvPicPr>
            <p:nvPr/>
          </p:nvPicPr>
          <p:blipFill>
            <a:blip r:embed="rId2"/>
            <a:stretch>
              <a:fillRect/>
            </a:stretch>
          </p:blipFill>
          <p:spPr>
            <a:xfrm>
              <a:off x="182880" y="173699"/>
              <a:ext cx="8778240" cy="6510602"/>
            </a:xfrm>
            <a:prstGeom prst="rect">
              <a:avLst/>
            </a:prstGeom>
            <a:noFill/>
            <a:ln w="12700">
              <a:noFill/>
            </a:ln>
            <a:effectLst>
              <a:outerShdw blurRad="63500" sx="101000" sy="101000" algn="ctr" rotWithShape="0">
                <a:prstClr val="black">
                  <a:alpha val="40000"/>
                </a:prstClr>
              </a:outerShdw>
            </a:effectLst>
            <a:scene3d>
              <a:camera prst="perspectiveFront" fov="4800000"/>
              <a:lightRig rig="threePt" dir="t"/>
            </a:scene3d>
          </p:spPr>
        </p:pic>
        <p:grpSp>
          <p:nvGrpSpPr>
            <p:cNvPr id="9" name="Group 10"/>
            <p:cNvGrpSpPr/>
            <p:nvPr/>
          </p:nvGrpSpPr>
          <p:grpSpPr>
            <a:xfrm>
              <a:off x="256032" y="237744"/>
              <a:ext cx="8622792" cy="6364224"/>
              <a:chOff x="247157" y="247430"/>
              <a:chExt cx="8622792" cy="6364224"/>
            </a:xfrm>
          </p:grpSpPr>
          <p:sp>
            <p:nvSpPr>
              <p:cNvPr id="38" name="Rectangle 37"/>
              <p:cNvSpPr>
                <a:spLocks/>
              </p:cNvSpPr>
              <p:nvPr/>
            </p:nvSpPr>
            <p:spPr>
              <a:xfrm>
                <a:off x="247157" y="247430"/>
                <a:ext cx="8622792" cy="6364224"/>
              </a:xfrm>
              <a:prstGeom prst="rect">
                <a:avLst/>
              </a:prstGeom>
              <a:noFill/>
              <a:ln w="12700">
                <a:solidFill>
                  <a:schemeClr val="tx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cxnSp>
            <p:nvCxnSpPr>
              <p:cNvPr id="39" name="Straight Connector 38"/>
              <p:cNvCxnSpPr/>
              <p:nvPr/>
            </p:nvCxnSpPr>
            <p:spPr>
              <a:xfrm>
                <a:off x="247157" y="6389024"/>
                <a:ext cx="8622792" cy="1588"/>
              </a:xfrm>
              <a:prstGeom prst="line">
                <a:avLst/>
              </a:prstGeom>
              <a:noFill/>
              <a:ln w="12700">
                <a:solidFill>
                  <a:schemeClr val="tx2">
                    <a:lumMod val="90000"/>
                  </a:schemeClr>
                </a:solidFill>
              </a:ln>
            </p:spPr>
            <p:style>
              <a:lnRef idx="2">
                <a:schemeClr val="accent1">
                  <a:shade val="50000"/>
                </a:schemeClr>
              </a:lnRef>
              <a:fillRef idx="1">
                <a:schemeClr val="accent1"/>
              </a:fillRef>
              <a:effectRef idx="0">
                <a:schemeClr val="accent1"/>
              </a:effectRef>
              <a:fontRef idx="minor">
                <a:schemeClr val="lt1"/>
              </a:fontRef>
            </p:style>
          </p:cxnSp>
        </p:grpSp>
      </p:grpSp>
      <p:sp>
        <p:nvSpPr>
          <p:cNvPr id="2" name="Title 1"/>
          <p:cNvSpPr>
            <a:spLocks noGrp="1"/>
          </p:cNvSpPr>
          <p:nvPr>
            <p:ph type="title"/>
          </p:nvPr>
        </p:nvSpPr>
        <p:spPr>
          <a:xfrm>
            <a:off x="530351" y="4287819"/>
            <a:ext cx="8021977" cy="916193"/>
          </a:xfrm>
        </p:spPr>
        <p:txBody>
          <a:bodyPr anchor="b">
            <a:noAutofit/>
          </a:bodyPr>
          <a:lstStyle>
            <a:lvl1pPr algn="l">
              <a:defRPr sz="3600" b="0"/>
            </a:lvl1pPr>
          </a:lstStyle>
          <a:p>
            <a:r>
              <a:rPr lang="en-US" smtClean="0"/>
              <a:t>Click to edit Master title style</a:t>
            </a:r>
            <a:endParaRPr/>
          </a:p>
        </p:txBody>
      </p:sp>
      <p:sp>
        <p:nvSpPr>
          <p:cNvPr id="3" name="Picture Placeholder 2"/>
          <p:cNvSpPr>
            <a:spLocks noGrp="1"/>
          </p:cNvSpPr>
          <p:nvPr>
            <p:ph type="pic" idx="1"/>
          </p:nvPr>
        </p:nvSpPr>
        <p:spPr>
          <a:xfrm>
            <a:off x="356347" y="331694"/>
            <a:ext cx="8421624" cy="3783106"/>
          </a:xfrm>
        </p:spPr>
        <p:txBody>
          <a:bodyPr>
            <a:normAutofit/>
          </a:bodyPr>
          <a:lstStyle>
            <a:lvl1pPr marL="0" indent="0">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
        <p:nvSpPr>
          <p:cNvPr id="4" name="Text Placeholder 3"/>
          <p:cNvSpPr>
            <a:spLocks noGrp="1"/>
          </p:cNvSpPr>
          <p:nvPr>
            <p:ph type="body" sz="half" idx="2"/>
          </p:nvPr>
        </p:nvSpPr>
        <p:spPr>
          <a:xfrm>
            <a:off x="530351" y="5271247"/>
            <a:ext cx="8021977" cy="1013011"/>
          </a:xfrm>
        </p:spPr>
        <p:txBody>
          <a:bodyPr vert="horz" lIns="91440" tIns="45720" rIns="91440" bIns="45720" rtlCol="0">
            <a:normAutofit/>
          </a:bodyPr>
          <a:lstStyle>
            <a:lvl1pPr marL="0" indent="0">
              <a:spcBef>
                <a:spcPts val="300"/>
              </a:spcBef>
              <a:buNone/>
              <a:defRPr sz="1800" kern="1200">
                <a:solidFill>
                  <a:schemeClr val="tx1">
                    <a:lumMod val="75000"/>
                    <a:lumOff val="25000"/>
                  </a:schemeClr>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l" defTabSz="914400" rtl="0" eaLnBrk="1" latinLnBrk="0" hangingPunct="1">
              <a:lnSpc>
                <a:spcPct val="120000"/>
              </a:lnSpc>
              <a:spcBef>
                <a:spcPts val="2000"/>
              </a:spcBef>
              <a:buClr>
                <a:schemeClr val="bg1">
                  <a:lumMod val="75000"/>
                  <a:lumOff val="25000"/>
                </a:schemeClr>
              </a:buClr>
              <a:buFont typeface="Arial" pitchFamily="34" charset="0"/>
              <a:buNone/>
            </a:pPr>
            <a:r>
              <a:rPr lang="en-US" smtClean="0"/>
              <a:t>Click to edit Master text styles</a:t>
            </a:r>
          </a:p>
        </p:txBody>
      </p:sp>
      <p:sp>
        <p:nvSpPr>
          <p:cNvPr id="5" name="Date Placeholder 4"/>
          <p:cNvSpPr>
            <a:spLocks noGrp="1"/>
          </p:cNvSpPr>
          <p:nvPr>
            <p:ph type="dt" sz="half" idx="10"/>
          </p:nvPr>
        </p:nvSpPr>
        <p:spPr/>
        <p:txBody>
          <a:bodyPr/>
          <a:lstStyle/>
          <a:p>
            <a:fld id="{A314B308-0F0E-A74B-BDA5-64AD5C3B6A1B}" type="datetimeFigureOut">
              <a:rPr lang="en-US" smtClean="0"/>
              <a:t>11/13/11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EA107E8-EB5C-804C-B29E-E03E1E1E7A16}" type="slidenum">
              <a:rPr lang="en-US" smtClean="0"/>
              <a:t>‹#›</a:t>
            </a:fld>
            <a:endParaRPr lang="en-US"/>
          </a:p>
        </p:txBody>
      </p:sp>
      <p:sp>
        <p:nvSpPr>
          <p:cNvPr id="15" name="Rectangle 14"/>
          <p:cNvSpPr/>
          <p:nvPr/>
        </p:nvSpPr>
        <p:spPr>
          <a:xfrm>
            <a:off x="256032" y="4203192"/>
            <a:ext cx="8622792" cy="64008"/>
          </a:xfrm>
          <a:prstGeom prst="rect">
            <a:avLst/>
          </a:prstGeom>
          <a:solidFill>
            <a:schemeClr val="bg2">
              <a:lumMod val="40000"/>
              <a:lumOff val="60000"/>
            </a:schemeClr>
          </a:solidFill>
          <a:ln w="317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0" name="Rectangle 19"/>
          <p:cNvSpPr/>
          <p:nvPr/>
        </p:nvSpPr>
        <p:spPr>
          <a:xfrm>
            <a:off x="256032" y="4203192"/>
            <a:ext cx="8622792" cy="64008"/>
          </a:xfrm>
          <a:prstGeom prst="rect">
            <a:avLst/>
          </a:prstGeom>
          <a:solidFill>
            <a:schemeClr val="bg2">
              <a:lumMod val="40000"/>
              <a:lumOff val="60000"/>
            </a:schemeClr>
          </a:solidFill>
          <a:ln w="317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grpSp>
        <p:nvGrpSpPr>
          <p:cNvPr id="7" name="Group 19"/>
          <p:cNvGrpSpPr/>
          <p:nvPr/>
        </p:nvGrpSpPr>
        <p:grpSpPr>
          <a:xfrm>
            <a:off x="182880" y="173699"/>
            <a:ext cx="8778240" cy="6510602"/>
            <a:chOff x="182880" y="173699"/>
            <a:chExt cx="8778240" cy="6510602"/>
          </a:xfrm>
        </p:grpSpPr>
        <p:pic>
          <p:nvPicPr>
            <p:cNvPr id="21" name="Picture 20" descr="PaperPanel-Base.jpg"/>
            <p:cNvPicPr>
              <a:picLocks noChangeAspect="1"/>
            </p:cNvPicPr>
            <p:nvPr/>
          </p:nvPicPr>
          <p:blipFill>
            <a:blip r:embed="rId2"/>
            <a:stretch>
              <a:fillRect/>
            </a:stretch>
          </p:blipFill>
          <p:spPr>
            <a:xfrm>
              <a:off x="182880" y="173699"/>
              <a:ext cx="8778240" cy="6510602"/>
            </a:xfrm>
            <a:prstGeom prst="rect">
              <a:avLst/>
            </a:prstGeom>
            <a:noFill/>
            <a:ln w="12700">
              <a:noFill/>
            </a:ln>
            <a:effectLst>
              <a:outerShdw blurRad="63500" sx="101000" sy="101000" algn="ctr" rotWithShape="0">
                <a:prstClr val="black">
                  <a:alpha val="40000"/>
                </a:prstClr>
              </a:outerShdw>
            </a:effectLst>
            <a:scene3d>
              <a:camera prst="perspectiveFront" fov="4800000"/>
              <a:lightRig rig="threePt" dir="t"/>
            </a:scene3d>
          </p:spPr>
        </p:pic>
        <p:grpSp>
          <p:nvGrpSpPr>
            <p:cNvPr id="8" name="Group 10"/>
            <p:cNvGrpSpPr/>
            <p:nvPr/>
          </p:nvGrpSpPr>
          <p:grpSpPr>
            <a:xfrm>
              <a:off x="256032" y="237744"/>
              <a:ext cx="8622792" cy="6364224"/>
              <a:chOff x="247157" y="247430"/>
              <a:chExt cx="8622792" cy="6364224"/>
            </a:xfrm>
          </p:grpSpPr>
          <p:sp>
            <p:nvSpPr>
              <p:cNvPr id="23" name="Rectangle 22"/>
              <p:cNvSpPr>
                <a:spLocks/>
              </p:cNvSpPr>
              <p:nvPr/>
            </p:nvSpPr>
            <p:spPr>
              <a:xfrm>
                <a:off x="247157" y="247430"/>
                <a:ext cx="8622792" cy="6364224"/>
              </a:xfrm>
              <a:prstGeom prst="rect">
                <a:avLst/>
              </a:prstGeom>
              <a:noFill/>
              <a:ln w="12700">
                <a:solidFill>
                  <a:schemeClr val="tx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cxnSp>
            <p:nvCxnSpPr>
              <p:cNvPr id="24" name="Straight Connector 23"/>
              <p:cNvCxnSpPr/>
              <p:nvPr/>
            </p:nvCxnSpPr>
            <p:spPr>
              <a:xfrm>
                <a:off x="247157" y="6389024"/>
                <a:ext cx="8622792" cy="1588"/>
              </a:xfrm>
              <a:prstGeom prst="line">
                <a:avLst/>
              </a:prstGeom>
              <a:noFill/>
              <a:ln w="12700">
                <a:solidFill>
                  <a:schemeClr val="tx2">
                    <a:lumMod val="90000"/>
                  </a:schemeClr>
                </a:solidFill>
              </a:ln>
            </p:spPr>
            <p:style>
              <a:lnRef idx="2">
                <a:schemeClr val="accent1">
                  <a:shade val="50000"/>
                </a:schemeClr>
              </a:lnRef>
              <a:fillRef idx="1">
                <a:schemeClr val="accent1"/>
              </a:fillRef>
              <a:effectRef idx="0">
                <a:schemeClr val="accent1"/>
              </a:effectRef>
              <a:fontRef idx="minor">
                <a:schemeClr val="lt1"/>
              </a:fontRef>
            </p:style>
          </p:cxnSp>
          <p:sp>
            <p:nvSpPr>
              <p:cNvPr id="25" name="Rectangle 24"/>
              <p:cNvSpPr/>
              <p:nvPr/>
            </p:nvSpPr>
            <p:spPr>
              <a:xfrm>
                <a:off x="247157" y="1612392"/>
                <a:ext cx="8622792" cy="64008"/>
              </a:xfrm>
              <a:prstGeom prst="rect">
                <a:avLst/>
              </a:prstGeom>
              <a:solidFill>
                <a:schemeClr val="bg2">
                  <a:lumMod val="40000"/>
                  <a:lumOff val="60000"/>
                </a:schemeClr>
              </a:solidFill>
              <a:ln w="317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grpSp>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A314B308-0F0E-A74B-BDA5-64AD5C3B6A1B}" type="datetimeFigureOut">
              <a:rPr lang="en-US" smtClean="0"/>
              <a:t>11/13/11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EA107E8-EB5C-804C-B29E-E03E1E1E7A16}" type="slidenum">
              <a:rPr lang="en-US" smtClean="0"/>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grpSp>
        <p:nvGrpSpPr>
          <p:cNvPr id="7" name="Group 19"/>
          <p:cNvGrpSpPr/>
          <p:nvPr/>
        </p:nvGrpSpPr>
        <p:grpSpPr>
          <a:xfrm>
            <a:off x="182880" y="173699"/>
            <a:ext cx="8778240" cy="6510602"/>
            <a:chOff x="182880" y="173699"/>
            <a:chExt cx="8778240" cy="6510602"/>
          </a:xfrm>
        </p:grpSpPr>
        <p:pic>
          <p:nvPicPr>
            <p:cNvPr id="21" name="Picture 20" descr="PaperPanel-Base.jpg"/>
            <p:cNvPicPr>
              <a:picLocks noChangeAspect="1"/>
            </p:cNvPicPr>
            <p:nvPr/>
          </p:nvPicPr>
          <p:blipFill>
            <a:blip r:embed="rId2"/>
            <a:stretch>
              <a:fillRect/>
            </a:stretch>
          </p:blipFill>
          <p:spPr>
            <a:xfrm>
              <a:off x="182880" y="173699"/>
              <a:ext cx="8778240" cy="6510602"/>
            </a:xfrm>
            <a:prstGeom prst="rect">
              <a:avLst/>
            </a:prstGeom>
            <a:noFill/>
            <a:ln w="12700">
              <a:noFill/>
            </a:ln>
            <a:effectLst>
              <a:outerShdw blurRad="63500" sx="101000" sy="101000" algn="ctr" rotWithShape="0">
                <a:prstClr val="black">
                  <a:alpha val="40000"/>
                </a:prstClr>
              </a:outerShdw>
            </a:effectLst>
            <a:scene3d>
              <a:camera prst="perspectiveFront" fov="4800000"/>
              <a:lightRig rig="threePt" dir="t"/>
            </a:scene3d>
          </p:spPr>
        </p:pic>
        <p:grpSp>
          <p:nvGrpSpPr>
            <p:cNvPr id="8" name="Group 10"/>
            <p:cNvGrpSpPr/>
            <p:nvPr/>
          </p:nvGrpSpPr>
          <p:grpSpPr>
            <a:xfrm>
              <a:off x="256032" y="237744"/>
              <a:ext cx="8622792" cy="6364224"/>
              <a:chOff x="247157" y="247430"/>
              <a:chExt cx="8622792" cy="6364224"/>
            </a:xfrm>
          </p:grpSpPr>
          <p:sp>
            <p:nvSpPr>
              <p:cNvPr id="23" name="Rectangle 22"/>
              <p:cNvSpPr>
                <a:spLocks/>
              </p:cNvSpPr>
              <p:nvPr/>
            </p:nvSpPr>
            <p:spPr>
              <a:xfrm>
                <a:off x="247157" y="247430"/>
                <a:ext cx="8622792" cy="6364224"/>
              </a:xfrm>
              <a:prstGeom prst="rect">
                <a:avLst/>
              </a:prstGeom>
              <a:noFill/>
              <a:ln w="12700">
                <a:solidFill>
                  <a:schemeClr val="tx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cxnSp>
            <p:nvCxnSpPr>
              <p:cNvPr id="24" name="Straight Connector 23"/>
              <p:cNvCxnSpPr/>
              <p:nvPr/>
            </p:nvCxnSpPr>
            <p:spPr>
              <a:xfrm>
                <a:off x="247157" y="6389024"/>
                <a:ext cx="8622792" cy="1588"/>
              </a:xfrm>
              <a:prstGeom prst="line">
                <a:avLst/>
              </a:prstGeom>
              <a:noFill/>
              <a:ln w="12700">
                <a:solidFill>
                  <a:schemeClr val="tx2">
                    <a:lumMod val="90000"/>
                  </a:schemeClr>
                </a:solidFill>
              </a:ln>
            </p:spPr>
            <p:style>
              <a:lnRef idx="2">
                <a:schemeClr val="accent1">
                  <a:shade val="50000"/>
                </a:schemeClr>
              </a:lnRef>
              <a:fillRef idx="1">
                <a:schemeClr val="accent1"/>
              </a:fillRef>
              <a:effectRef idx="0">
                <a:schemeClr val="accent1"/>
              </a:effectRef>
              <a:fontRef idx="minor">
                <a:schemeClr val="lt1"/>
              </a:fontRef>
            </p:style>
          </p:cxnSp>
        </p:grpSp>
      </p:grpSp>
      <p:sp>
        <p:nvSpPr>
          <p:cNvPr id="2" name="Vertical Title 1"/>
          <p:cNvSpPr>
            <a:spLocks noGrp="1"/>
          </p:cNvSpPr>
          <p:nvPr>
            <p:ph type="title" orient="vert"/>
          </p:nvPr>
        </p:nvSpPr>
        <p:spPr>
          <a:xfrm>
            <a:off x="7391399" y="609600"/>
            <a:ext cx="1416423" cy="5516563"/>
          </a:xfrm>
        </p:spPr>
        <p:txBody>
          <a:bodyPr vert="eaVert">
            <a:normAutofit/>
          </a:bodyPr>
          <a:lstStyle>
            <a:lvl1pPr>
              <a:defRPr sz="3600"/>
            </a:lvl1pPr>
          </a:lstStyle>
          <a:p>
            <a:r>
              <a:rPr lang="en-US" smtClean="0"/>
              <a:t>Click to edit Master title style</a:t>
            </a:r>
            <a:endParaRPr/>
          </a:p>
        </p:txBody>
      </p:sp>
      <p:sp>
        <p:nvSpPr>
          <p:cNvPr id="3" name="Vertical Text Placeholder 2"/>
          <p:cNvSpPr>
            <a:spLocks noGrp="1"/>
          </p:cNvSpPr>
          <p:nvPr>
            <p:ph type="body" orient="vert" idx="1"/>
          </p:nvPr>
        </p:nvSpPr>
        <p:spPr>
          <a:xfrm>
            <a:off x="578222" y="609600"/>
            <a:ext cx="6279777" cy="551656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A314B308-0F0E-A74B-BDA5-64AD5C3B6A1B}" type="datetimeFigureOut">
              <a:rPr lang="en-US" smtClean="0"/>
              <a:t>11/13/11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EA107E8-EB5C-804C-B29E-E03E1E1E7A16}" type="slidenum">
              <a:rPr lang="en-US" smtClean="0"/>
              <a:t>‹#›</a:t>
            </a:fld>
            <a:endParaRPr lang="en-US"/>
          </a:p>
        </p:txBody>
      </p:sp>
      <p:sp>
        <p:nvSpPr>
          <p:cNvPr id="26" name="Rectangle 25"/>
          <p:cNvSpPr/>
          <p:nvPr/>
        </p:nvSpPr>
        <p:spPr>
          <a:xfrm rot="5400000">
            <a:off x="4242277" y="3274090"/>
            <a:ext cx="6135624" cy="64008"/>
          </a:xfrm>
          <a:prstGeom prst="rect">
            <a:avLst/>
          </a:prstGeom>
          <a:solidFill>
            <a:schemeClr val="bg2">
              <a:lumMod val="40000"/>
              <a:lumOff val="60000"/>
            </a:schemeClr>
          </a:solidFill>
          <a:ln w="317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8" name="Rectangle 17"/>
          <p:cNvSpPr/>
          <p:nvPr/>
        </p:nvSpPr>
        <p:spPr>
          <a:xfrm rot="5400000">
            <a:off x="4242277" y="3274090"/>
            <a:ext cx="6135624" cy="64008"/>
          </a:xfrm>
          <a:prstGeom prst="rect">
            <a:avLst/>
          </a:prstGeom>
          <a:solidFill>
            <a:schemeClr val="bg2">
              <a:lumMod val="40000"/>
              <a:lumOff val="60000"/>
            </a:schemeClr>
          </a:solidFill>
          <a:ln w="317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grpSp>
        <p:nvGrpSpPr>
          <p:cNvPr id="7" name="Group 15"/>
          <p:cNvGrpSpPr/>
          <p:nvPr/>
        </p:nvGrpSpPr>
        <p:grpSpPr>
          <a:xfrm>
            <a:off x="182880" y="173699"/>
            <a:ext cx="8778240" cy="6510602"/>
            <a:chOff x="182880" y="173699"/>
            <a:chExt cx="8778240" cy="6510602"/>
          </a:xfrm>
        </p:grpSpPr>
        <p:pic>
          <p:nvPicPr>
            <p:cNvPr id="17" name="Picture 16" descr="PaperPanel-Base.jpg"/>
            <p:cNvPicPr>
              <a:picLocks noChangeAspect="1"/>
            </p:cNvPicPr>
            <p:nvPr/>
          </p:nvPicPr>
          <p:blipFill>
            <a:blip r:embed="rId2"/>
            <a:stretch>
              <a:fillRect/>
            </a:stretch>
          </p:blipFill>
          <p:spPr>
            <a:xfrm>
              <a:off x="182880" y="173699"/>
              <a:ext cx="8778240" cy="6510602"/>
            </a:xfrm>
            <a:prstGeom prst="rect">
              <a:avLst/>
            </a:prstGeom>
            <a:noFill/>
            <a:ln w="12700">
              <a:noFill/>
            </a:ln>
            <a:effectLst>
              <a:outerShdw blurRad="63500" sx="101000" sy="101000" algn="ctr" rotWithShape="0">
                <a:prstClr val="black">
                  <a:alpha val="40000"/>
                </a:prstClr>
              </a:outerShdw>
            </a:effectLst>
            <a:scene3d>
              <a:camera prst="perspectiveFront" fov="4800000"/>
              <a:lightRig rig="threePt" dir="t"/>
            </a:scene3d>
          </p:spPr>
        </p:pic>
        <p:grpSp>
          <p:nvGrpSpPr>
            <p:cNvPr id="8" name="Group 10"/>
            <p:cNvGrpSpPr/>
            <p:nvPr/>
          </p:nvGrpSpPr>
          <p:grpSpPr>
            <a:xfrm>
              <a:off x="256032" y="237744"/>
              <a:ext cx="8622792" cy="6364224"/>
              <a:chOff x="247157" y="247430"/>
              <a:chExt cx="8622792" cy="6364224"/>
            </a:xfrm>
          </p:grpSpPr>
          <p:sp>
            <p:nvSpPr>
              <p:cNvPr id="19" name="Rectangle 18"/>
              <p:cNvSpPr>
                <a:spLocks/>
              </p:cNvSpPr>
              <p:nvPr/>
            </p:nvSpPr>
            <p:spPr>
              <a:xfrm>
                <a:off x="247157" y="247430"/>
                <a:ext cx="8622792" cy="6364224"/>
              </a:xfrm>
              <a:prstGeom prst="rect">
                <a:avLst/>
              </a:prstGeom>
              <a:noFill/>
              <a:ln w="12700">
                <a:solidFill>
                  <a:schemeClr val="tx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cxnSp>
            <p:nvCxnSpPr>
              <p:cNvPr id="20" name="Straight Connector 19"/>
              <p:cNvCxnSpPr/>
              <p:nvPr/>
            </p:nvCxnSpPr>
            <p:spPr>
              <a:xfrm>
                <a:off x="247157" y="6389024"/>
                <a:ext cx="8622792" cy="1588"/>
              </a:xfrm>
              <a:prstGeom prst="line">
                <a:avLst/>
              </a:prstGeom>
              <a:noFill/>
              <a:ln w="12700">
                <a:solidFill>
                  <a:schemeClr val="tx2">
                    <a:lumMod val="90000"/>
                  </a:schemeClr>
                </a:solidFill>
              </a:ln>
            </p:spPr>
            <p:style>
              <a:lnRef idx="2">
                <a:schemeClr val="accent1">
                  <a:shade val="50000"/>
                </a:schemeClr>
              </a:lnRef>
              <a:fillRef idx="1">
                <a:schemeClr val="accent1"/>
              </a:fillRef>
              <a:effectRef idx="0">
                <a:schemeClr val="accent1"/>
              </a:effectRef>
              <a:fontRef idx="minor">
                <a:schemeClr val="lt1"/>
              </a:fontRef>
            </p:style>
          </p:cxnSp>
          <p:sp>
            <p:nvSpPr>
              <p:cNvPr id="21" name="Rectangle 20"/>
              <p:cNvSpPr/>
              <p:nvPr/>
            </p:nvSpPr>
            <p:spPr>
              <a:xfrm>
                <a:off x="247157" y="1612392"/>
                <a:ext cx="8622792" cy="64008"/>
              </a:xfrm>
              <a:prstGeom prst="rect">
                <a:avLst/>
              </a:prstGeom>
              <a:solidFill>
                <a:schemeClr val="bg2">
                  <a:lumMod val="40000"/>
                  <a:lumOff val="60000"/>
                </a:schemeClr>
              </a:solidFill>
              <a:ln w="317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grpSp>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A314B308-0F0E-A74B-BDA5-64AD5C3B6A1B}" type="datetimeFigureOut">
              <a:rPr lang="en-US" smtClean="0"/>
              <a:t>11/13/11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EA107E8-EB5C-804C-B29E-E03E1E1E7A16}"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Title Slide with Picture">
    <p:spTree>
      <p:nvGrpSpPr>
        <p:cNvPr id="1" name=""/>
        <p:cNvGrpSpPr/>
        <p:nvPr/>
      </p:nvGrpSpPr>
      <p:grpSpPr>
        <a:xfrm>
          <a:off x="0" y="0"/>
          <a:ext cx="0" cy="0"/>
          <a:chOff x="0" y="0"/>
          <a:chExt cx="0" cy="0"/>
        </a:xfrm>
      </p:grpSpPr>
      <p:pic>
        <p:nvPicPr>
          <p:cNvPr id="7" name="Picture 6" descr="PaperPanel-Title.jpg"/>
          <p:cNvPicPr>
            <a:picLocks noChangeAspect="1"/>
          </p:cNvPicPr>
          <p:nvPr/>
        </p:nvPicPr>
        <p:blipFill>
          <a:blip r:embed="rId2"/>
          <a:srcRect r="2128"/>
          <a:stretch>
            <a:fillRect/>
          </a:stretch>
        </p:blipFill>
        <p:spPr>
          <a:xfrm>
            <a:off x="486873" y="411480"/>
            <a:ext cx="8170255" cy="6035040"/>
          </a:xfrm>
          <a:prstGeom prst="rect">
            <a:avLst/>
          </a:prstGeom>
          <a:noFill/>
          <a:ln w="12700">
            <a:noFill/>
          </a:ln>
          <a:effectLst>
            <a:outerShdw blurRad="63500" sx="101000" sy="101000" algn="ctr" rotWithShape="0">
              <a:prstClr val="black">
                <a:alpha val="40000"/>
              </a:prstClr>
            </a:outerShdw>
          </a:effectLst>
          <a:scene3d>
            <a:camera prst="perspectiveFront" fov="4800000"/>
            <a:lightRig rig="threePt" dir="t"/>
          </a:scene3d>
        </p:spPr>
      </p:pic>
      <p:sp>
        <p:nvSpPr>
          <p:cNvPr id="2" name="Title 1"/>
          <p:cNvSpPr>
            <a:spLocks noGrp="1"/>
          </p:cNvSpPr>
          <p:nvPr>
            <p:ph type="ctrTitle"/>
          </p:nvPr>
        </p:nvSpPr>
        <p:spPr>
          <a:xfrm>
            <a:off x="900113" y="3442447"/>
            <a:ext cx="7345362" cy="1532965"/>
          </a:xfrm>
        </p:spPr>
        <p:txBody>
          <a:bodyPr anchor="b" anchorCtr="0">
            <a:normAutofit/>
          </a:bodyPr>
          <a:lstStyle>
            <a:lvl1pPr>
              <a:defRPr sz="5400"/>
            </a:lvl1pPr>
          </a:lstStyle>
          <a:p>
            <a:r>
              <a:rPr lang="en-US" smtClean="0"/>
              <a:t>Click to edit Master title style</a:t>
            </a:r>
            <a:endParaRPr/>
          </a:p>
        </p:txBody>
      </p:sp>
      <p:sp>
        <p:nvSpPr>
          <p:cNvPr id="3" name="Subtitle 2"/>
          <p:cNvSpPr>
            <a:spLocks noGrp="1"/>
          </p:cNvSpPr>
          <p:nvPr>
            <p:ph type="subTitle" idx="1"/>
          </p:nvPr>
        </p:nvSpPr>
        <p:spPr>
          <a:xfrm>
            <a:off x="900113" y="5029200"/>
            <a:ext cx="7345362" cy="990600"/>
          </a:xfrm>
        </p:spPr>
        <p:txBody>
          <a:bodyPr>
            <a:normAutofit/>
          </a:bodyPr>
          <a:lstStyle>
            <a:lvl1pPr marL="0" indent="0" algn="ctr">
              <a:spcBef>
                <a:spcPts val="300"/>
              </a:spcBef>
              <a:buNone/>
              <a:defRPr sz="2000">
                <a:solidFill>
                  <a:schemeClr val="tx1">
                    <a:lumMod val="75000"/>
                    <a:lumOff val="2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4" name="Date Placeholder 3"/>
          <p:cNvSpPr>
            <a:spLocks noGrp="1"/>
          </p:cNvSpPr>
          <p:nvPr>
            <p:ph type="dt" sz="half" idx="10"/>
          </p:nvPr>
        </p:nvSpPr>
        <p:spPr>
          <a:xfrm>
            <a:off x="569259" y="6122894"/>
            <a:ext cx="2133600" cy="259317"/>
          </a:xfrm>
        </p:spPr>
        <p:txBody>
          <a:bodyPr/>
          <a:lstStyle/>
          <a:p>
            <a:fld id="{A314B308-0F0E-A74B-BDA5-64AD5C3B6A1B}" type="datetimeFigureOut">
              <a:rPr lang="en-US" smtClean="0"/>
              <a:t>11/13/11</a:t>
            </a:fld>
            <a:endParaRPr lang="en-US"/>
          </a:p>
        </p:txBody>
      </p:sp>
      <p:sp>
        <p:nvSpPr>
          <p:cNvPr id="5" name="Footer Placeholder 4"/>
          <p:cNvSpPr>
            <a:spLocks noGrp="1"/>
          </p:cNvSpPr>
          <p:nvPr>
            <p:ph type="ftr" sz="quarter" idx="11"/>
          </p:nvPr>
        </p:nvSpPr>
        <p:spPr>
          <a:xfrm>
            <a:off x="5638800" y="6124401"/>
            <a:ext cx="2895600" cy="257810"/>
          </a:xfrm>
        </p:spPr>
        <p:txBody>
          <a:bodyPr/>
          <a:lstStyle/>
          <a:p>
            <a:endParaRPr lang="en-US"/>
          </a:p>
        </p:txBody>
      </p:sp>
      <p:grpSp>
        <p:nvGrpSpPr>
          <p:cNvPr id="6" name="Group 11"/>
          <p:cNvGrpSpPr/>
          <p:nvPr/>
        </p:nvGrpSpPr>
        <p:grpSpPr>
          <a:xfrm>
            <a:off x="562842" y="475488"/>
            <a:ext cx="7982713" cy="5888736"/>
            <a:chOff x="562842" y="475488"/>
            <a:chExt cx="7982713" cy="5888736"/>
          </a:xfrm>
        </p:grpSpPr>
        <p:sp>
          <p:nvSpPr>
            <p:cNvPr id="8" name="Rectangle 7"/>
            <p:cNvSpPr>
              <a:spLocks/>
            </p:cNvSpPr>
            <p:nvPr/>
          </p:nvSpPr>
          <p:spPr>
            <a:xfrm>
              <a:off x="562843" y="475488"/>
              <a:ext cx="7982712" cy="5888736"/>
            </a:xfrm>
            <a:prstGeom prst="rect">
              <a:avLst/>
            </a:prstGeom>
            <a:noFill/>
            <a:ln w="12700">
              <a:solidFill>
                <a:schemeClr val="tx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cxnSp>
          <p:nvCxnSpPr>
            <p:cNvPr id="9" name="Straight Connector 8"/>
            <p:cNvCxnSpPr/>
            <p:nvPr/>
          </p:nvCxnSpPr>
          <p:spPr>
            <a:xfrm>
              <a:off x="562842" y="6133646"/>
              <a:ext cx="7982712" cy="1472"/>
            </a:xfrm>
            <a:prstGeom prst="line">
              <a:avLst/>
            </a:prstGeom>
            <a:noFill/>
            <a:ln w="12700">
              <a:solidFill>
                <a:schemeClr val="tx2">
                  <a:lumMod val="90000"/>
                </a:schemeClr>
              </a:solidFill>
            </a:ln>
          </p:spPr>
          <p:style>
            <a:lnRef idx="2">
              <a:schemeClr val="accent1">
                <a:shade val="50000"/>
              </a:schemeClr>
            </a:lnRef>
            <a:fillRef idx="1">
              <a:schemeClr val="accent1"/>
            </a:fillRef>
            <a:effectRef idx="0">
              <a:schemeClr val="accent1"/>
            </a:effectRef>
            <a:fontRef idx="minor">
              <a:schemeClr val="lt1"/>
            </a:fontRef>
          </p:style>
        </p:cxnSp>
        <p:cxnSp>
          <p:nvCxnSpPr>
            <p:cNvPr id="11" name="Straight Connector 10"/>
            <p:cNvCxnSpPr/>
            <p:nvPr/>
          </p:nvCxnSpPr>
          <p:spPr>
            <a:xfrm>
              <a:off x="562842" y="3427528"/>
              <a:ext cx="7982712" cy="1472"/>
            </a:xfrm>
            <a:prstGeom prst="line">
              <a:avLst/>
            </a:prstGeom>
            <a:noFill/>
            <a:ln w="12700">
              <a:solidFill>
                <a:schemeClr val="tx2">
                  <a:lumMod val="90000"/>
                </a:schemeClr>
              </a:solidFill>
            </a:ln>
          </p:spPr>
          <p:style>
            <a:lnRef idx="2">
              <a:schemeClr val="accent1">
                <a:shade val="50000"/>
              </a:schemeClr>
            </a:lnRef>
            <a:fillRef idx="1">
              <a:schemeClr val="accent1"/>
            </a:fillRef>
            <a:effectRef idx="0">
              <a:schemeClr val="accent1"/>
            </a:effectRef>
            <a:fontRef idx="minor">
              <a:schemeClr val="lt1"/>
            </a:fontRef>
          </p:style>
        </p:cxnSp>
      </p:grpSp>
      <p:sp>
        <p:nvSpPr>
          <p:cNvPr id="14" name="Picture Placeholder 13"/>
          <p:cNvSpPr>
            <a:spLocks noGrp="1"/>
          </p:cNvSpPr>
          <p:nvPr>
            <p:ph type="pic" sz="quarter" idx="12"/>
          </p:nvPr>
        </p:nvSpPr>
        <p:spPr>
          <a:xfrm>
            <a:off x="636493" y="533400"/>
            <a:ext cx="7836408" cy="2828925"/>
          </a:xfrm>
        </p:spPr>
        <p:txBody>
          <a:bodyPr>
            <a:normAutofit/>
          </a:bodyPr>
          <a:lstStyle>
            <a:lvl1pPr>
              <a:buNone/>
              <a:defRPr sz="2000"/>
            </a:lvl1pPr>
          </a:lstStyle>
          <a:p>
            <a:r>
              <a:rPr lang="en-US" smtClean="0"/>
              <a:t>Click icon to add picture</a:t>
            </a:r>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grpSp>
        <p:nvGrpSpPr>
          <p:cNvPr id="7" name="Group 23"/>
          <p:cNvGrpSpPr/>
          <p:nvPr/>
        </p:nvGrpSpPr>
        <p:grpSpPr>
          <a:xfrm>
            <a:off x="182880" y="173699"/>
            <a:ext cx="8778240" cy="6510602"/>
            <a:chOff x="182880" y="173699"/>
            <a:chExt cx="8778240" cy="6510602"/>
          </a:xfrm>
        </p:grpSpPr>
        <p:pic>
          <p:nvPicPr>
            <p:cNvPr id="25" name="Picture 24" descr="PaperPanel-Base.jpg"/>
            <p:cNvPicPr>
              <a:picLocks noChangeAspect="1"/>
            </p:cNvPicPr>
            <p:nvPr/>
          </p:nvPicPr>
          <p:blipFill>
            <a:blip r:embed="rId2"/>
            <a:stretch>
              <a:fillRect/>
            </a:stretch>
          </p:blipFill>
          <p:spPr>
            <a:xfrm>
              <a:off x="182880" y="173699"/>
              <a:ext cx="8778240" cy="6510602"/>
            </a:xfrm>
            <a:prstGeom prst="rect">
              <a:avLst/>
            </a:prstGeom>
            <a:noFill/>
            <a:ln w="12700">
              <a:noFill/>
            </a:ln>
            <a:effectLst>
              <a:outerShdw blurRad="63500" sx="101000" sy="101000" algn="ctr" rotWithShape="0">
                <a:prstClr val="black">
                  <a:alpha val="40000"/>
                </a:prstClr>
              </a:outerShdw>
            </a:effectLst>
            <a:scene3d>
              <a:camera prst="perspectiveFront" fov="4800000"/>
              <a:lightRig rig="threePt" dir="t"/>
            </a:scene3d>
          </p:spPr>
        </p:pic>
        <p:grpSp>
          <p:nvGrpSpPr>
            <p:cNvPr id="8" name="Group 10"/>
            <p:cNvGrpSpPr/>
            <p:nvPr/>
          </p:nvGrpSpPr>
          <p:grpSpPr>
            <a:xfrm>
              <a:off x="256032" y="237744"/>
              <a:ext cx="8622792" cy="6364224"/>
              <a:chOff x="247157" y="247430"/>
              <a:chExt cx="8622792" cy="6364224"/>
            </a:xfrm>
          </p:grpSpPr>
          <p:sp>
            <p:nvSpPr>
              <p:cNvPr id="27" name="Rectangle 26"/>
              <p:cNvSpPr>
                <a:spLocks/>
              </p:cNvSpPr>
              <p:nvPr/>
            </p:nvSpPr>
            <p:spPr>
              <a:xfrm>
                <a:off x="247157" y="247430"/>
                <a:ext cx="8622792" cy="6364224"/>
              </a:xfrm>
              <a:prstGeom prst="rect">
                <a:avLst/>
              </a:prstGeom>
              <a:noFill/>
              <a:ln w="12700">
                <a:solidFill>
                  <a:schemeClr val="tx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cxnSp>
            <p:nvCxnSpPr>
              <p:cNvPr id="28" name="Straight Connector 27"/>
              <p:cNvCxnSpPr/>
              <p:nvPr/>
            </p:nvCxnSpPr>
            <p:spPr>
              <a:xfrm>
                <a:off x="247157" y="6389024"/>
                <a:ext cx="8622792" cy="1588"/>
              </a:xfrm>
              <a:prstGeom prst="line">
                <a:avLst/>
              </a:prstGeom>
              <a:noFill/>
              <a:ln w="12700">
                <a:solidFill>
                  <a:schemeClr val="tx2">
                    <a:lumMod val="90000"/>
                  </a:schemeClr>
                </a:solidFill>
              </a:ln>
            </p:spPr>
            <p:style>
              <a:lnRef idx="2">
                <a:schemeClr val="accent1">
                  <a:shade val="50000"/>
                </a:schemeClr>
              </a:lnRef>
              <a:fillRef idx="1">
                <a:schemeClr val="accent1"/>
              </a:fillRef>
              <a:effectRef idx="0">
                <a:schemeClr val="accent1"/>
              </a:effectRef>
              <a:fontRef idx="minor">
                <a:schemeClr val="lt1"/>
              </a:fontRef>
            </p:style>
          </p:cxnSp>
        </p:grpSp>
      </p:grpSp>
      <p:sp>
        <p:nvSpPr>
          <p:cNvPr id="2" name="Title 1"/>
          <p:cNvSpPr>
            <a:spLocks noGrp="1"/>
          </p:cNvSpPr>
          <p:nvPr>
            <p:ph type="title"/>
          </p:nvPr>
        </p:nvSpPr>
        <p:spPr>
          <a:xfrm>
            <a:off x="900113" y="1371600"/>
            <a:ext cx="7345362" cy="1676400"/>
          </a:xfrm>
        </p:spPr>
        <p:txBody>
          <a:bodyPr anchor="b" anchorCtr="0">
            <a:noAutofit/>
          </a:bodyPr>
          <a:lstStyle>
            <a:lvl1pPr algn="ctr">
              <a:defRPr sz="5400" b="0" i="0" cap="none" baseline="0"/>
            </a:lvl1pPr>
          </a:lstStyle>
          <a:p>
            <a:r>
              <a:rPr lang="en-US" smtClean="0"/>
              <a:t>Click to edit Master title style</a:t>
            </a:r>
            <a:endParaRPr/>
          </a:p>
        </p:txBody>
      </p:sp>
      <p:sp>
        <p:nvSpPr>
          <p:cNvPr id="3" name="Text Placeholder 2"/>
          <p:cNvSpPr>
            <a:spLocks noGrp="1"/>
          </p:cNvSpPr>
          <p:nvPr>
            <p:ph type="body" idx="1"/>
          </p:nvPr>
        </p:nvSpPr>
        <p:spPr>
          <a:xfrm>
            <a:off x="900113" y="3134566"/>
            <a:ext cx="7345362" cy="1500187"/>
          </a:xfrm>
        </p:spPr>
        <p:txBody>
          <a:bodyPr anchor="t" anchorCtr="0"/>
          <a:lstStyle>
            <a:lvl1pPr marL="0" indent="0" algn="ctr">
              <a:spcBef>
                <a:spcPts val="300"/>
              </a:spcBef>
              <a:buNone/>
              <a:defRPr sz="20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314B308-0F0E-A74B-BDA5-64AD5C3B6A1B}" type="datetimeFigureOut">
              <a:rPr lang="en-US" smtClean="0"/>
              <a:t>11/13/11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EA107E8-EB5C-804C-B29E-E03E1E1E7A16}"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grpSp>
        <p:nvGrpSpPr>
          <p:cNvPr id="8" name="Group 13"/>
          <p:cNvGrpSpPr/>
          <p:nvPr/>
        </p:nvGrpSpPr>
        <p:grpSpPr>
          <a:xfrm>
            <a:off x="182880" y="173699"/>
            <a:ext cx="8778240" cy="6510602"/>
            <a:chOff x="182880" y="173699"/>
            <a:chExt cx="8778240" cy="6510602"/>
          </a:xfrm>
        </p:grpSpPr>
        <p:pic>
          <p:nvPicPr>
            <p:cNvPr id="15" name="Picture 14" descr="PaperPanel-Base.jpg"/>
            <p:cNvPicPr>
              <a:picLocks noChangeAspect="1"/>
            </p:cNvPicPr>
            <p:nvPr/>
          </p:nvPicPr>
          <p:blipFill>
            <a:blip r:embed="rId2"/>
            <a:stretch>
              <a:fillRect/>
            </a:stretch>
          </p:blipFill>
          <p:spPr>
            <a:xfrm>
              <a:off x="182880" y="173699"/>
              <a:ext cx="8778240" cy="6510602"/>
            </a:xfrm>
            <a:prstGeom prst="rect">
              <a:avLst/>
            </a:prstGeom>
            <a:noFill/>
            <a:ln w="12700">
              <a:noFill/>
            </a:ln>
            <a:effectLst>
              <a:outerShdw blurRad="63500" sx="101000" sy="101000" algn="ctr" rotWithShape="0">
                <a:prstClr val="black">
                  <a:alpha val="40000"/>
                </a:prstClr>
              </a:outerShdw>
            </a:effectLst>
            <a:scene3d>
              <a:camera prst="perspectiveFront" fov="4800000"/>
              <a:lightRig rig="threePt" dir="t"/>
            </a:scene3d>
          </p:spPr>
        </p:pic>
        <p:grpSp>
          <p:nvGrpSpPr>
            <p:cNvPr id="9" name="Group 10"/>
            <p:cNvGrpSpPr/>
            <p:nvPr/>
          </p:nvGrpSpPr>
          <p:grpSpPr>
            <a:xfrm>
              <a:off x="256032" y="237744"/>
              <a:ext cx="8622792" cy="6364224"/>
              <a:chOff x="247157" y="247430"/>
              <a:chExt cx="8622792" cy="6364224"/>
            </a:xfrm>
          </p:grpSpPr>
          <p:sp>
            <p:nvSpPr>
              <p:cNvPr id="17" name="Rectangle 16"/>
              <p:cNvSpPr>
                <a:spLocks/>
              </p:cNvSpPr>
              <p:nvPr/>
            </p:nvSpPr>
            <p:spPr>
              <a:xfrm>
                <a:off x="247157" y="247430"/>
                <a:ext cx="8622792" cy="6364224"/>
              </a:xfrm>
              <a:prstGeom prst="rect">
                <a:avLst/>
              </a:prstGeom>
              <a:noFill/>
              <a:ln w="12700">
                <a:solidFill>
                  <a:schemeClr val="tx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cxnSp>
            <p:nvCxnSpPr>
              <p:cNvPr id="18" name="Straight Connector 17"/>
              <p:cNvCxnSpPr/>
              <p:nvPr/>
            </p:nvCxnSpPr>
            <p:spPr>
              <a:xfrm>
                <a:off x="247157" y="6389024"/>
                <a:ext cx="8622792" cy="1588"/>
              </a:xfrm>
              <a:prstGeom prst="line">
                <a:avLst/>
              </a:prstGeom>
              <a:noFill/>
              <a:ln w="12700">
                <a:solidFill>
                  <a:schemeClr val="tx2">
                    <a:lumMod val="90000"/>
                  </a:schemeClr>
                </a:solidFill>
              </a:ln>
            </p:spPr>
            <p:style>
              <a:lnRef idx="2">
                <a:schemeClr val="accent1">
                  <a:shade val="50000"/>
                </a:schemeClr>
              </a:lnRef>
              <a:fillRef idx="1">
                <a:schemeClr val="accent1"/>
              </a:fillRef>
              <a:effectRef idx="0">
                <a:schemeClr val="accent1"/>
              </a:effectRef>
              <a:fontRef idx="minor">
                <a:schemeClr val="lt1"/>
              </a:fontRef>
            </p:style>
          </p:cxnSp>
          <p:sp>
            <p:nvSpPr>
              <p:cNvPr id="19" name="Rectangle 18"/>
              <p:cNvSpPr/>
              <p:nvPr/>
            </p:nvSpPr>
            <p:spPr>
              <a:xfrm>
                <a:off x="247157" y="1612392"/>
                <a:ext cx="8622792" cy="64008"/>
              </a:xfrm>
              <a:prstGeom prst="rect">
                <a:avLst/>
              </a:prstGeom>
              <a:solidFill>
                <a:schemeClr val="bg2">
                  <a:lumMod val="40000"/>
                  <a:lumOff val="60000"/>
                </a:schemeClr>
              </a:solidFill>
              <a:ln w="317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grpSp>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900111" y="2147888"/>
            <a:ext cx="3566160" cy="3927475"/>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Content Placeholder 3"/>
          <p:cNvSpPr>
            <a:spLocks noGrp="1"/>
          </p:cNvSpPr>
          <p:nvPr>
            <p:ph sz="half" idx="2"/>
          </p:nvPr>
        </p:nvSpPr>
        <p:spPr>
          <a:xfrm>
            <a:off x="4648199" y="2147888"/>
            <a:ext cx="3566160" cy="3927475"/>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4"/>
          <p:cNvSpPr>
            <a:spLocks noGrp="1"/>
          </p:cNvSpPr>
          <p:nvPr>
            <p:ph type="dt" sz="half" idx="10"/>
          </p:nvPr>
        </p:nvSpPr>
        <p:spPr/>
        <p:txBody>
          <a:bodyPr/>
          <a:lstStyle/>
          <a:p>
            <a:fld id="{A314B308-0F0E-A74B-BDA5-64AD5C3B6A1B}" type="datetimeFigureOut">
              <a:rPr lang="en-US" smtClean="0"/>
              <a:t>11/13/11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EA107E8-EB5C-804C-B29E-E03E1E1E7A16}"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grpSp>
        <p:nvGrpSpPr>
          <p:cNvPr id="10" name="Group 16"/>
          <p:cNvGrpSpPr/>
          <p:nvPr/>
        </p:nvGrpSpPr>
        <p:grpSpPr>
          <a:xfrm>
            <a:off x="182880" y="173699"/>
            <a:ext cx="8778240" cy="6510602"/>
            <a:chOff x="182880" y="173699"/>
            <a:chExt cx="8778240" cy="6510602"/>
          </a:xfrm>
        </p:grpSpPr>
        <p:pic>
          <p:nvPicPr>
            <p:cNvPr id="18" name="Picture 17" descr="PaperPanel-Base.jpg"/>
            <p:cNvPicPr>
              <a:picLocks noChangeAspect="1"/>
            </p:cNvPicPr>
            <p:nvPr/>
          </p:nvPicPr>
          <p:blipFill>
            <a:blip r:embed="rId2"/>
            <a:stretch>
              <a:fillRect/>
            </a:stretch>
          </p:blipFill>
          <p:spPr>
            <a:xfrm>
              <a:off x="182880" y="173699"/>
              <a:ext cx="8778240" cy="6510602"/>
            </a:xfrm>
            <a:prstGeom prst="rect">
              <a:avLst/>
            </a:prstGeom>
            <a:noFill/>
            <a:ln w="12700">
              <a:noFill/>
            </a:ln>
            <a:effectLst>
              <a:outerShdw blurRad="63500" sx="101000" sy="101000" algn="ctr" rotWithShape="0">
                <a:prstClr val="black">
                  <a:alpha val="40000"/>
                </a:prstClr>
              </a:outerShdw>
            </a:effectLst>
            <a:scene3d>
              <a:camera prst="perspectiveFront" fov="4800000"/>
              <a:lightRig rig="threePt" dir="t"/>
            </a:scene3d>
          </p:spPr>
        </p:pic>
        <p:grpSp>
          <p:nvGrpSpPr>
            <p:cNvPr id="11" name="Group 10"/>
            <p:cNvGrpSpPr/>
            <p:nvPr/>
          </p:nvGrpSpPr>
          <p:grpSpPr>
            <a:xfrm>
              <a:off x="256032" y="237744"/>
              <a:ext cx="8622792" cy="6364224"/>
              <a:chOff x="247157" y="247430"/>
              <a:chExt cx="8622792" cy="6364224"/>
            </a:xfrm>
          </p:grpSpPr>
          <p:sp>
            <p:nvSpPr>
              <p:cNvPr id="20" name="Rectangle 19"/>
              <p:cNvSpPr>
                <a:spLocks/>
              </p:cNvSpPr>
              <p:nvPr/>
            </p:nvSpPr>
            <p:spPr>
              <a:xfrm>
                <a:off x="247157" y="247430"/>
                <a:ext cx="8622792" cy="6364224"/>
              </a:xfrm>
              <a:prstGeom prst="rect">
                <a:avLst/>
              </a:prstGeom>
              <a:noFill/>
              <a:ln w="12700">
                <a:solidFill>
                  <a:schemeClr val="tx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cxnSp>
            <p:nvCxnSpPr>
              <p:cNvPr id="21" name="Straight Connector 20"/>
              <p:cNvCxnSpPr/>
              <p:nvPr/>
            </p:nvCxnSpPr>
            <p:spPr>
              <a:xfrm>
                <a:off x="247157" y="6389024"/>
                <a:ext cx="8622792" cy="1588"/>
              </a:xfrm>
              <a:prstGeom prst="line">
                <a:avLst/>
              </a:prstGeom>
              <a:noFill/>
              <a:ln w="12700">
                <a:solidFill>
                  <a:schemeClr val="tx2">
                    <a:lumMod val="90000"/>
                  </a:schemeClr>
                </a:solidFill>
              </a:ln>
            </p:spPr>
            <p:style>
              <a:lnRef idx="2">
                <a:schemeClr val="accent1">
                  <a:shade val="50000"/>
                </a:schemeClr>
              </a:lnRef>
              <a:fillRef idx="1">
                <a:schemeClr val="accent1"/>
              </a:fillRef>
              <a:effectRef idx="0">
                <a:schemeClr val="accent1"/>
              </a:effectRef>
              <a:fontRef idx="minor">
                <a:schemeClr val="lt1"/>
              </a:fontRef>
            </p:style>
          </p:cxnSp>
          <p:sp>
            <p:nvSpPr>
              <p:cNvPr id="22" name="Rectangle 21"/>
              <p:cNvSpPr/>
              <p:nvPr/>
            </p:nvSpPr>
            <p:spPr>
              <a:xfrm>
                <a:off x="247157" y="1612392"/>
                <a:ext cx="8622792" cy="64008"/>
              </a:xfrm>
              <a:prstGeom prst="rect">
                <a:avLst/>
              </a:prstGeom>
              <a:solidFill>
                <a:schemeClr val="bg2">
                  <a:lumMod val="40000"/>
                  <a:lumOff val="60000"/>
                </a:schemeClr>
              </a:solidFill>
              <a:ln w="317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grpSp>
      <p:sp>
        <p:nvSpPr>
          <p:cNvPr id="2" name="Title 1"/>
          <p:cNvSpPr>
            <a:spLocks noGrp="1"/>
          </p:cNvSpPr>
          <p:nvPr>
            <p:ph type="title"/>
          </p:nvPr>
        </p:nvSpPr>
        <p:spPr/>
        <p:txBody>
          <a:bodyPr/>
          <a:lstStyle>
            <a:lvl1pPr>
              <a:defRPr/>
            </a:lvl1pPr>
          </a:lstStyle>
          <a:p>
            <a:r>
              <a:rPr lang="en-US" smtClean="0"/>
              <a:t>Click to edit Master title style</a:t>
            </a:r>
            <a:endParaRPr/>
          </a:p>
        </p:txBody>
      </p:sp>
      <p:sp>
        <p:nvSpPr>
          <p:cNvPr id="3" name="Text Placeholder 2"/>
          <p:cNvSpPr>
            <a:spLocks noGrp="1"/>
          </p:cNvSpPr>
          <p:nvPr>
            <p:ph type="body" idx="1"/>
          </p:nvPr>
        </p:nvSpPr>
        <p:spPr>
          <a:xfrm>
            <a:off x="632301" y="1708990"/>
            <a:ext cx="3566160" cy="832503"/>
          </a:xfrm>
        </p:spPr>
        <p:txBody>
          <a:bodyPr anchor="ctr" anchorCtr="0">
            <a:noAutofit/>
          </a:bodyPr>
          <a:lstStyle>
            <a:lvl1pPr marL="0" indent="0" algn="ctr">
              <a:spcBef>
                <a:spcPts val="300"/>
              </a:spcBef>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32301" y="2590801"/>
            <a:ext cx="3566160" cy="3484562"/>
          </a:xfrm>
        </p:spPr>
        <p:txBody>
          <a:bodyPr>
            <a:normAutofit/>
          </a:bodyPr>
          <a:lstStyle>
            <a:lvl1pPr>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Text Placeholder 4"/>
          <p:cNvSpPr>
            <a:spLocks noGrp="1"/>
          </p:cNvSpPr>
          <p:nvPr>
            <p:ph type="body" sz="quarter" idx="3"/>
          </p:nvPr>
        </p:nvSpPr>
        <p:spPr>
          <a:xfrm>
            <a:off x="4945539" y="1708990"/>
            <a:ext cx="3566160" cy="832503"/>
          </a:xfrm>
        </p:spPr>
        <p:txBody>
          <a:bodyPr anchor="ctr" anchorCtr="0">
            <a:noAutofit/>
          </a:bodyPr>
          <a:lstStyle>
            <a:lvl1pPr marL="0" indent="0" algn="ctr">
              <a:spcBef>
                <a:spcPts val="300"/>
              </a:spcBef>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945539" y="2590801"/>
            <a:ext cx="3566160" cy="3484562"/>
          </a:xfrm>
        </p:spPr>
        <p:txBody>
          <a:bodyPr>
            <a:normAutofit/>
          </a:bodyPr>
          <a:lstStyle>
            <a:lvl1pPr>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7" name="Date Placeholder 6"/>
          <p:cNvSpPr>
            <a:spLocks noGrp="1"/>
          </p:cNvSpPr>
          <p:nvPr>
            <p:ph type="dt" sz="half" idx="10"/>
          </p:nvPr>
        </p:nvSpPr>
        <p:spPr/>
        <p:txBody>
          <a:bodyPr/>
          <a:lstStyle/>
          <a:p>
            <a:fld id="{A314B308-0F0E-A74B-BDA5-64AD5C3B6A1B}" type="datetimeFigureOut">
              <a:rPr lang="en-US" smtClean="0"/>
              <a:t>11/13/11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EA107E8-EB5C-804C-B29E-E03E1E1E7A16}" type="slidenum">
              <a:rPr lang="en-US" smtClean="0"/>
              <a:t>‹#›</a:t>
            </a:fld>
            <a:endParaRPr lang="en-US"/>
          </a:p>
        </p:txBody>
      </p:sp>
      <p:cxnSp>
        <p:nvCxnSpPr>
          <p:cNvPr id="30" name="Straight Connector 29"/>
          <p:cNvCxnSpPr/>
          <p:nvPr/>
        </p:nvCxnSpPr>
        <p:spPr>
          <a:xfrm rot="16200000" flipH="1">
            <a:off x="2217480" y="4026438"/>
            <a:ext cx="4711326" cy="2286"/>
          </a:xfrm>
          <a:prstGeom prst="line">
            <a:avLst/>
          </a:prstGeom>
          <a:noFill/>
          <a:ln w="12700">
            <a:solidFill>
              <a:schemeClr val="tx2">
                <a:lumMod val="90000"/>
              </a:schemeClr>
            </a:solidFill>
          </a:ln>
        </p:spPr>
        <p:style>
          <a:lnRef idx="2">
            <a:schemeClr val="accent1">
              <a:shade val="50000"/>
            </a:schemeClr>
          </a:lnRef>
          <a:fillRef idx="1">
            <a:schemeClr val="accent1"/>
          </a:fillRef>
          <a:effectRef idx="0">
            <a:schemeClr val="accent1"/>
          </a:effectRef>
          <a:fontRef idx="minor">
            <a:schemeClr val="lt1"/>
          </a:fontRef>
        </p:style>
      </p:cxnSp>
      <p:cxnSp>
        <p:nvCxnSpPr>
          <p:cNvPr id="23" name="Straight Connector 22"/>
          <p:cNvCxnSpPr/>
          <p:nvPr/>
        </p:nvCxnSpPr>
        <p:spPr>
          <a:xfrm rot="16200000" flipH="1">
            <a:off x="2217480" y="4026438"/>
            <a:ext cx="4711326" cy="2286"/>
          </a:xfrm>
          <a:prstGeom prst="line">
            <a:avLst/>
          </a:prstGeom>
          <a:noFill/>
          <a:ln w="12700">
            <a:solidFill>
              <a:schemeClr val="tx2">
                <a:lumMod val="90000"/>
              </a:schemeClr>
            </a:solidFill>
          </a:ln>
        </p:spPr>
        <p:style>
          <a:lnRef idx="2">
            <a:schemeClr val="accent1">
              <a:shade val="50000"/>
            </a:schemeClr>
          </a:lnRef>
          <a:fillRef idx="1">
            <a:schemeClr val="accent1"/>
          </a:fillRef>
          <a:effectRef idx="0">
            <a:schemeClr val="accent1"/>
          </a:effectRef>
          <a:fontRef idx="minor">
            <a:schemeClr val="lt1"/>
          </a:fontRef>
        </p:style>
      </p:cxn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grpSp>
        <p:nvGrpSpPr>
          <p:cNvPr id="6" name="Group 18"/>
          <p:cNvGrpSpPr/>
          <p:nvPr/>
        </p:nvGrpSpPr>
        <p:grpSpPr>
          <a:xfrm>
            <a:off x="182880" y="173699"/>
            <a:ext cx="8778240" cy="6510602"/>
            <a:chOff x="182880" y="173699"/>
            <a:chExt cx="8778240" cy="6510602"/>
          </a:xfrm>
        </p:grpSpPr>
        <p:pic>
          <p:nvPicPr>
            <p:cNvPr id="20" name="Picture 19" descr="PaperPanel-Base.jpg"/>
            <p:cNvPicPr>
              <a:picLocks noChangeAspect="1"/>
            </p:cNvPicPr>
            <p:nvPr/>
          </p:nvPicPr>
          <p:blipFill>
            <a:blip r:embed="rId2"/>
            <a:stretch>
              <a:fillRect/>
            </a:stretch>
          </p:blipFill>
          <p:spPr>
            <a:xfrm>
              <a:off x="182880" y="173699"/>
              <a:ext cx="8778240" cy="6510602"/>
            </a:xfrm>
            <a:prstGeom prst="rect">
              <a:avLst/>
            </a:prstGeom>
            <a:noFill/>
            <a:ln w="12700">
              <a:noFill/>
            </a:ln>
            <a:effectLst>
              <a:outerShdw blurRad="63500" sx="101000" sy="101000" algn="ctr" rotWithShape="0">
                <a:prstClr val="black">
                  <a:alpha val="40000"/>
                </a:prstClr>
              </a:outerShdw>
            </a:effectLst>
            <a:scene3d>
              <a:camera prst="perspectiveFront" fov="4800000"/>
              <a:lightRig rig="threePt" dir="t"/>
            </a:scene3d>
          </p:spPr>
        </p:pic>
        <p:grpSp>
          <p:nvGrpSpPr>
            <p:cNvPr id="7" name="Group 10"/>
            <p:cNvGrpSpPr/>
            <p:nvPr/>
          </p:nvGrpSpPr>
          <p:grpSpPr>
            <a:xfrm>
              <a:off x="256032" y="237744"/>
              <a:ext cx="8622792" cy="6364224"/>
              <a:chOff x="247157" y="247430"/>
              <a:chExt cx="8622792" cy="6364224"/>
            </a:xfrm>
          </p:grpSpPr>
          <p:sp>
            <p:nvSpPr>
              <p:cNvPr id="22" name="Rectangle 21"/>
              <p:cNvSpPr>
                <a:spLocks/>
              </p:cNvSpPr>
              <p:nvPr/>
            </p:nvSpPr>
            <p:spPr>
              <a:xfrm>
                <a:off x="247157" y="247430"/>
                <a:ext cx="8622792" cy="6364224"/>
              </a:xfrm>
              <a:prstGeom prst="rect">
                <a:avLst/>
              </a:prstGeom>
              <a:noFill/>
              <a:ln w="12700">
                <a:solidFill>
                  <a:schemeClr val="tx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cxnSp>
            <p:nvCxnSpPr>
              <p:cNvPr id="23" name="Straight Connector 22"/>
              <p:cNvCxnSpPr/>
              <p:nvPr/>
            </p:nvCxnSpPr>
            <p:spPr>
              <a:xfrm>
                <a:off x="247157" y="6389024"/>
                <a:ext cx="8622792" cy="1588"/>
              </a:xfrm>
              <a:prstGeom prst="line">
                <a:avLst/>
              </a:prstGeom>
              <a:noFill/>
              <a:ln w="12700">
                <a:solidFill>
                  <a:schemeClr val="tx2">
                    <a:lumMod val="90000"/>
                  </a:schemeClr>
                </a:solidFill>
              </a:ln>
            </p:spPr>
            <p:style>
              <a:lnRef idx="2">
                <a:schemeClr val="accent1">
                  <a:shade val="50000"/>
                </a:schemeClr>
              </a:lnRef>
              <a:fillRef idx="1">
                <a:schemeClr val="accent1"/>
              </a:fillRef>
              <a:effectRef idx="0">
                <a:schemeClr val="accent1"/>
              </a:effectRef>
              <a:fontRef idx="minor">
                <a:schemeClr val="lt1"/>
              </a:fontRef>
            </p:style>
          </p:cxnSp>
          <p:sp>
            <p:nvSpPr>
              <p:cNvPr id="24" name="Rectangle 23"/>
              <p:cNvSpPr/>
              <p:nvPr/>
            </p:nvSpPr>
            <p:spPr>
              <a:xfrm>
                <a:off x="247157" y="1612392"/>
                <a:ext cx="8622792" cy="64008"/>
              </a:xfrm>
              <a:prstGeom prst="rect">
                <a:avLst/>
              </a:prstGeom>
              <a:solidFill>
                <a:schemeClr val="bg2">
                  <a:lumMod val="40000"/>
                  <a:lumOff val="60000"/>
                </a:schemeClr>
              </a:solidFill>
              <a:ln w="317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grpSp>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fld id="{A314B308-0F0E-A74B-BDA5-64AD5C3B6A1B}" type="datetimeFigureOut">
              <a:rPr lang="en-US" smtClean="0"/>
              <a:t>11/13/11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EA107E8-EB5C-804C-B29E-E03E1E1E7A16}"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grpSp>
        <p:nvGrpSpPr>
          <p:cNvPr id="5" name="Group 17"/>
          <p:cNvGrpSpPr/>
          <p:nvPr/>
        </p:nvGrpSpPr>
        <p:grpSpPr>
          <a:xfrm>
            <a:off x="182880" y="173699"/>
            <a:ext cx="8778240" cy="6510602"/>
            <a:chOff x="182880" y="173699"/>
            <a:chExt cx="8778240" cy="6510602"/>
          </a:xfrm>
        </p:grpSpPr>
        <p:pic>
          <p:nvPicPr>
            <p:cNvPr id="19" name="Picture 18" descr="PaperPanel-Base.jpg"/>
            <p:cNvPicPr>
              <a:picLocks noChangeAspect="1"/>
            </p:cNvPicPr>
            <p:nvPr/>
          </p:nvPicPr>
          <p:blipFill>
            <a:blip r:embed="rId2"/>
            <a:stretch>
              <a:fillRect/>
            </a:stretch>
          </p:blipFill>
          <p:spPr>
            <a:xfrm>
              <a:off x="182880" y="173699"/>
              <a:ext cx="8778240" cy="6510602"/>
            </a:xfrm>
            <a:prstGeom prst="rect">
              <a:avLst/>
            </a:prstGeom>
            <a:noFill/>
            <a:ln w="12700">
              <a:noFill/>
            </a:ln>
            <a:effectLst>
              <a:outerShdw blurRad="63500" sx="101000" sy="101000" algn="ctr" rotWithShape="0">
                <a:prstClr val="black">
                  <a:alpha val="40000"/>
                </a:prstClr>
              </a:outerShdw>
            </a:effectLst>
            <a:scene3d>
              <a:camera prst="perspectiveFront" fov="4800000"/>
              <a:lightRig rig="threePt" dir="t"/>
            </a:scene3d>
          </p:spPr>
        </p:pic>
        <p:grpSp>
          <p:nvGrpSpPr>
            <p:cNvPr id="6" name="Group 10"/>
            <p:cNvGrpSpPr/>
            <p:nvPr/>
          </p:nvGrpSpPr>
          <p:grpSpPr>
            <a:xfrm>
              <a:off x="256032" y="237744"/>
              <a:ext cx="8622792" cy="6364224"/>
              <a:chOff x="247157" y="247430"/>
              <a:chExt cx="8622792" cy="6364224"/>
            </a:xfrm>
          </p:grpSpPr>
          <p:sp>
            <p:nvSpPr>
              <p:cNvPr id="21" name="Rectangle 20"/>
              <p:cNvSpPr>
                <a:spLocks/>
              </p:cNvSpPr>
              <p:nvPr/>
            </p:nvSpPr>
            <p:spPr>
              <a:xfrm>
                <a:off x="247157" y="247430"/>
                <a:ext cx="8622792" cy="6364224"/>
              </a:xfrm>
              <a:prstGeom prst="rect">
                <a:avLst/>
              </a:prstGeom>
              <a:noFill/>
              <a:ln w="12700">
                <a:solidFill>
                  <a:schemeClr val="tx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cxnSp>
            <p:nvCxnSpPr>
              <p:cNvPr id="22" name="Straight Connector 21"/>
              <p:cNvCxnSpPr/>
              <p:nvPr/>
            </p:nvCxnSpPr>
            <p:spPr>
              <a:xfrm>
                <a:off x="247157" y="6389024"/>
                <a:ext cx="8622792" cy="1588"/>
              </a:xfrm>
              <a:prstGeom prst="line">
                <a:avLst/>
              </a:prstGeom>
              <a:noFill/>
              <a:ln w="12700">
                <a:solidFill>
                  <a:schemeClr val="tx2">
                    <a:lumMod val="90000"/>
                  </a:schemeClr>
                </a:solidFill>
              </a:ln>
            </p:spPr>
            <p:style>
              <a:lnRef idx="2">
                <a:schemeClr val="accent1">
                  <a:shade val="50000"/>
                </a:schemeClr>
              </a:lnRef>
              <a:fillRef idx="1">
                <a:schemeClr val="accent1"/>
              </a:fillRef>
              <a:effectRef idx="0">
                <a:schemeClr val="accent1"/>
              </a:effectRef>
              <a:fontRef idx="minor">
                <a:schemeClr val="lt1"/>
              </a:fontRef>
            </p:style>
          </p:cxnSp>
        </p:grpSp>
      </p:grpSp>
      <p:sp>
        <p:nvSpPr>
          <p:cNvPr id="2" name="Date Placeholder 1"/>
          <p:cNvSpPr>
            <a:spLocks noGrp="1"/>
          </p:cNvSpPr>
          <p:nvPr>
            <p:ph type="dt" sz="half" idx="10"/>
          </p:nvPr>
        </p:nvSpPr>
        <p:spPr/>
        <p:txBody>
          <a:bodyPr/>
          <a:lstStyle/>
          <a:p>
            <a:fld id="{A314B308-0F0E-A74B-BDA5-64AD5C3B6A1B}" type="datetimeFigureOut">
              <a:rPr lang="en-US" smtClean="0"/>
              <a:t>11/13/11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EA107E8-EB5C-804C-B29E-E03E1E1E7A16}"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grpSp>
        <p:nvGrpSpPr>
          <p:cNvPr id="8" name="Group 33"/>
          <p:cNvGrpSpPr/>
          <p:nvPr/>
        </p:nvGrpSpPr>
        <p:grpSpPr>
          <a:xfrm>
            <a:off x="182880" y="173699"/>
            <a:ext cx="8778240" cy="6510602"/>
            <a:chOff x="182880" y="173699"/>
            <a:chExt cx="8778240" cy="6510602"/>
          </a:xfrm>
        </p:grpSpPr>
        <p:grpSp>
          <p:nvGrpSpPr>
            <p:cNvPr id="9" name="Group 26"/>
            <p:cNvGrpSpPr/>
            <p:nvPr/>
          </p:nvGrpSpPr>
          <p:grpSpPr>
            <a:xfrm>
              <a:off x="182880" y="173699"/>
              <a:ext cx="8778240" cy="6510602"/>
              <a:chOff x="182880" y="173699"/>
              <a:chExt cx="8778240" cy="6510602"/>
            </a:xfrm>
          </p:grpSpPr>
          <p:pic>
            <p:nvPicPr>
              <p:cNvPr id="28" name="Picture 27" descr="PaperPanel-Base.jpg"/>
              <p:cNvPicPr>
                <a:picLocks noChangeAspect="1"/>
              </p:cNvPicPr>
              <p:nvPr/>
            </p:nvPicPr>
            <p:blipFill>
              <a:blip r:embed="rId2"/>
              <a:stretch>
                <a:fillRect/>
              </a:stretch>
            </p:blipFill>
            <p:spPr>
              <a:xfrm>
                <a:off x="182880" y="173699"/>
                <a:ext cx="8778240" cy="6510602"/>
              </a:xfrm>
              <a:prstGeom prst="rect">
                <a:avLst/>
              </a:prstGeom>
              <a:noFill/>
              <a:ln w="12700">
                <a:noFill/>
              </a:ln>
              <a:effectLst>
                <a:outerShdw blurRad="63500" sx="101000" sy="101000" algn="ctr" rotWithShape="0">
                  <a:prstClr val="black">
                    <a:alpha val="40000"/>
                  </a:prstClr>
                </a:outerShdw>
              </a:effectLst>
              <a:scene3d>
                <a:camera prst="perspectiveFront" fov="4800000"/>
                <a:lightRig rig="threePt" dir="t"/>
              </a:scene3d>
            </p:spPr>
          </p:pic>
          <p:grpSp>
            <p:nvGrpSpPr>
              <p:cNvPr id="10" name="Group 10"/>
              <p:cNvGrpSpPr/>
              <p:nvPr/>
            </p:nvGrpSpPr>
            <p:grpSpPr>
              <a:xfrm>
                <a:off x="256032" y="237744"/>
                <a:ext cx="8622792" cy="6364224"/>
                <a:chOff x="247157" y="247430"/>
                <a:chExt cx="8622792" cy="6364224"/>
              </a:xfrm>
            </p:grpSpPr>
            <p:sp>
              <p:nvSpPr>
                <p:cNvPr id="30" name="Rectangle 29"/>
                <p:cNvSpPr>
                  <a:spLocks/>
                </p:cNvSpPr>
                <p:nvPr/>
              </p:nvSpPr>
              <p:spPr>
                <a:xfrm>
                  <a:off x="247157" y="247430"/>
                  <a:ext cx="8622792" cy="6364224"/>
                </a:xfrm>
                <a:prstGeom prst="rect">
                  <a:avLst/>
                </a:prstGeom>
                <a:noFill/>
                <a:ln w="12700">
                  <a:solidFill>
                    <a:schemeClr val="tx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cxnSp>
              <p:nvCxnSpPr>
                <p:cNvPr id="31" name="Straight Connector 30"/>
                <p:cNvCxnSpPr/>
                <p:nvPr/>
              </p:nvCxnSpPr>
              <p:spPr>
                <a:xfrm>
                  <a:off x="247157" y="6389024"/>
                  <a:ext cx="8622792" cy="1588"/>
                </a:xfrm>
                <a:prstGeom prst="line">
                  <a:avLst/>
                </a:prstGeom>
                <a:noFill/>
                <a:ln w="12700">
                  <a:solidFill>
                    <a:schemeClr val="tx2">
                      <a:lumMod val="90000"/>
                    </a:schemeClr>
                  </a:solidFill>
                </a:ln>
              </p:spPr>
              <p:style>
                <a:lnRef idx="2">
                  <a:schemeClr val="accent1">
                    <a:shade val="50000"/>
                  </a:schemeClr>
                </a:lnRef>
                <a:fillRef idx="1">
                  <a:schemeClr val="accent1"/>
                </a:fillRef>
                <a:effectRef idx="0">
                  <a:schemeClr val="accent1"/>
                </a:effectRef>
                <a:fontRef idx="minor">
                  <a:schemeClr val="lt1"/>
                </a:fontRef>
              </p:style>
            </p:cxnSp>
          </p:grpSp>
        </p:grpSp>
        <p:sp>
          <p:nvSpPr>
            <p:cNvPr id="33" name="Rectangle 32"/>
            <p:cNvSpPr/>
            <p:nvPr/>
          </p:nvSpPr>
          <p:spPr>
            <a:xfrm rot="5400000">
              <a:off x="801086" y="3274090"/>
              <a:ext cx="6135624" cy="64008"/>
            </a:xfrm>
            <a:prstGeom prst="rect">
              <a:avLst/>
            </a:prstGeom>
            <a:solidFill>
              <a:schemeClr val="bg2">
                <a:lumMod val="40000"/>
                <a:lumOff val="60000"/>
              </a:schemeClr>
            </a:solidFill>
            <a:ln w="317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Title 1"/>
          <p:cNvSpPr>
            <a:spLocks noGrp="1"/>
          </p:cNvSpPr>
          <p:nvPr>
            <p:ph type="title"/>
          </p:nvPr>
        </p:nvSpPr>
        <p:spPr>
          <a:xfrm>
            <a:off x="530225" y="1169892"/>
            <a:ext cx="3008313" cy="914400"/>
          </a:xfrm>
        </p:spPr>
        <p:txBody>
          <a:bodyPr anchor="b">
            <a:normAutofit/>
          </a:bodyPr>
          <a:lstStyle>
            <a:lvl1pPr algn="l">
              <a:defRPr sz="2800" b="0"/>
            </a:lvl1pPr>
          </a:lstStyle>
          <a:p>
            <a:r>
              <a:rPr lang="en-US" smtClean="0"/>
              <a:t>Click to edit Master title style</a:t>
            </a:r>
            <a:endParaRPr/>
          </a:p>
        </p:txBody>
      </p:sp>
      <p:sp>
        <p:nvSpPr>
          <p:cNvPr id="3" name="Content Placeholder 2"/>
          <p:cNvSpPr>
            <a:spLocks noGrp="1"/>
          </p:cNvSpPr>
          <p:nvPr>
            <p:ph idx="1"/>
          </p:nvPr>
        </p:nvSpPr>
        <p:spPr>
          <a:xfrm>
            <a:off x="4328319" y="609600"/>
            <a:ext cx="4114800" cy="5465763"/>
          </a:xfrm>
        </p:spPr>
        <p:txBody>
          <a:bodyPr>
            <a:normAutofit/>
          </a:bodyPr>
          <a:lstStyle>
            <a:lvl1pPr>
              <a:defRPr sz="2400" baseline="0"/>
            </a:lvl1pPr>
            <a:lvl2pPr>
              <a:defRPr sz="2200" baseline="0"/>
            </a:lvl2pPr>
            <a:lvl3pPr>
              <a:defRPr sz="2000" baseline="0"/>
            </a:lvl3pPr>
            <a:lvl4pPr>
              <a:defRPr sz="1800" baseline="0"/>
            </a:lvl4pPr>
            <a:lvl5pPr>
              <a:defRPr sz="1800" baseline="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Text Placeholder 3"/>
          <p:cNvSpPr>
            <a:spLocks noGrp="1"/>
          </p:cNvSpPr>
          <p:nvPr>
            <p:ph type="body" sz="half" idx="2"/>
          </p:nvPr>
        </p:nvSpPr>
        <p:spPr>
          <a:xfrm>
            <a:off x="530225" y="2147888"/>
            <a:ext cx="3008313" cy="3262313"/>
          </a:xfrm>
        </p:spPr>
        <p:txBody>
          <a:bodyPr vert="horz" lIns="91440" tIns="45720" rIns="91440" bIns="45720" rtlCol="0">
            <a:normAutofit/>
          </a:bodyPr>
          <a:lstStyle>
            <a:lvl1pPr marL="0" indent="0">
              <a:lnSpc>
                <a:spcPct val="120000"/>
              </a:lnSpc>
              <a:buNone/>
              <a:defRPr sz="1600" kern="1200">
                <a:solidFill>
                  <a:schemeClr val="tx1">
                    <a:lumMod val="75000"/>
                    <a:lumOff val="25000"/>
                  </a:schemeClr>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l" defTabSz="914400" rtl="0" eaLnBrk="1" latinLnBrk="0" hangingPunct="1">
              <a:lnSpc>
                <a:spcPct val="110000"/>
              </a:lnSpc>
              <a:spcBef>
                <a:spcPts val="2000"/>
              </a:spcBef>
              <a:buClr>
                <a:schemeClr val="bg1">
                  <a:lumMod val="75000"/>
                  <a:lumOff val="25000"/>
                </a:schemeClr>
              </a:buClr>
              <a:buFont typeface="Arial" pitchFamily="34" charset="0"/>
              <a:buNone/>
            </a:pPr>
            <a:r>
              <a:rPr lang="en-US" smtClean="0"/>
              <a:t>Click to edit Master text styles</a:t>
            </a:r>
          </a:p>
        </p:txBody>
      </p:sp>
      <p:sp>
        <p:nvSpPr>
          <p:cNvPr id="5" name="Date Placeholder 4"/>
          <p:cNvSpPr>
            <a:spLocks noGrp="1"/>
          </p:cNvSpPr>
          <p:nvPr>
            <p:ph type="dt" sz="half" idx="10"/>
          </p:nvPr>
        </p:nvSpPr>
        <p:spPr/>
        <p:txBody>
          <a:bodyPr/>
          <a:lstStyle/>
          <a:p>
            <a:fld id="{A314B308-0F0E-A74B-BDA5-64AD5C3B6A1B}" type="datetimeFigureOut">
              <a:rPr lang="en-US" smtClean="0"/>
              <a:t>11/13/11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EA107E8-EB5C-804C-B29E-E03E1E1E7A16}"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4" Type="http://schemas.openxmlformats.org/officeDocument/2006/relationships/slideLayout" Target="../slideLayouts/slideLayout14.xml"/><Relationship Id="rId4" Type="http://schemas.openxmlformats.org/officeDocument/2006/relationships/slideLayout" Target="../slideLayouts/slideLayout4.xml"/><Relationship Id="rId7" Type="http://schemas.openxmlformats.org/officeDocument/2006/relationships/slideLayout" Target="../slideLayouts/slideLayout7.xml"/><Relationship Id="rId11" Type="http://schemas.openxmlformats.org/officeDocument/2006/relationships/slideLayout" Target="../slideLayouts/slideLayout11.xml"/><Relationship Id="rId1" Type="http://schemas.openxmlformats.org/officeDocument/2006/relationships/slideLayout" Target="../slideLayouts/slideLayout1.xml"/><Relationship Id="rId6" Type="http://schemas.openxmlformats.org/officeDocument/2006/relationships/slideLayout" Target="../slideLayouts/slideLayout6.xml"/><Relationship Id="rId8" Type="http://schemas.openxmlformats.org/officeDocument/2006/relationships/slideLayout" Target="../slideLayouts/slideLayout8.xml"/><Relationship Id="rId13" Type="http://schemas.openxmlformats.org/officeDocument/2006/relationships/slideLayout" Target="../slideLayouts/slideLayout13.xml"/><Relationship Id="rId10" Type="http://schemas.openxmlformats.org/officeDocument/2006/relationships/slideLayout" Target="../slideLayouts/slideLayout10.xml"/><Relationship Id="rId5" Type="http://schemas.openxmlformats.org/officeDocument/2006/relationships/slideLayout" Target="../slideLayouts/slideLayout5.xml"/><Relationship Id="rId15" Type="http://schemas.openxmlformats.org/officeDocument/2006/relationships/theme" Target="../theme/theme1.xml"/><Relationship Id="rId12" Type="http://schemas.openxmlformats.org/officeDocument/2006/relationships/slideLayout" Target="../slideLayouts/slideLayout12.xml"/><Relationship Id="rId2" Type="http://schemas.openxmlformats.org/officeDocument/2006/relationships/slideLayout" Target="../slideLayouts/slideLayout2.xml"/><Relationship Id="rId9" Type="http://schemas.openxmlformats.org/officeDocument/2006/relationships/slideLayout" Target="../slideLayouts/slideLayout9.xml"/><Relationship Id="rId3" Type="http://schemas.openxmlformats.org/officeDocument/2006/relationships/slideLayout" Target="../slideLayouts/slideLayout3.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900113" y="244158"/>
            <a:ext cx="7345362" cy="1339850"/>
          </a:xfrm>
          <a:prstGeom prst="rect">
            <a:avLst/>
          </a:prstGeom>
        </p:spPr>
        <p:txBody>
          <a:bodyPr vert="horz" lIns="91440" tIns="45720" rIns="91440" bIns="45720" rtlCol="0" anchor="ctr">
            <a:normAutofit/>
          </a:bodyPr>
          <a:lstStyle/>
          <a:p>
            <a:r>
              <a:rPr lang="en-US" smtClean="0"/>
              <a:t>Click to edit Master title style</a:t>
            </a:r>
            <a:endParaRPr/>
          </a:p>
        </p:txBody>
      </p:sp>
      <p:sp>
        <p:nvSpPr>
          <p:cNvPr id="3" name="Text Placeholder 2"/>
          <p:cNvSpPr>
            <a:spLocks noGrp="1"/>
          </p:cNvSpPr>
          <p:nvPr>
            <p:ph type="body" idx="1"/>
          </p:nvPr>
        </p:nvSpPr>
        <p:spPr>
          <a:xfrm>
            <a:off x="900112" y="2133601"/>
            <a:ext cx="7345363" cy="393192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2"/>
          </p:nvPr>
        </p:nvSpPr>
        <p:spPr>
          <a:xfrm>
            <a:off x="243840" y="6371591"/>
            <a:ext cx="2133600" cy="259317"/>
          </a:xfrm>
          <a:prstGeom prst="rect">
            <a:avLst/>
          </a:prstGeom>
        </p:spPr>
        <p:txBody>
          <a:bodyPr vert="horz" lIns="91440" tIns="45720" rIns="91440" bIns="45720" rtlCol="0" anchor="ctr"/>
          <a:lstStyle>
            <a:lvl1pPr algn="l">
              <a:defRPr sz="1200">
                <a:solidFill>
                  <a:schemeClr val="bg2">
                    <a:lumMod val="60000"/>
                    <a:lumOff val="40000"/>
                  </a:schemeClr>
                </a:solidFill>
                <a:latin typeface="Brush Script MT" pitchFamily="66" charset="0"/>
              </a:defRPr>
            </a:lvl1pPr>
          </a:lstStyle>
          <a:p>
            <a:fld id="{A314B308-0F0E-A74B-BDA5-64AD5C3B6A1B}" type="datetimeFigureOut">
              <a:rPr lang="en-US" smtClean="0"/>
              <a:t>11/13/11</a:t>
            </a:fld>
            <a:endParaRPr lang="en-US"/>
          </a:p>
        </p:txBody>
      </p:sp>
      <p:sp>
        <p:nvSpPr>
          <p:cNvPr id="5" name="Footer Placeholder 4"/>
          <p:cNvSpPr>
            <a:spLocks noGrp="1"/>
          </p:cNvSpPr>
          <p:nvPr>
            <p:ph type="ftr" sz="quarter" idx="3"/>
          </p:nvPr>
        </p:nvSpPr>
        <p:spPr>
          <a:xfrm>
            <a:off x="5958840" y="6371591"/>
            <a:ext cx="2895600" cy="257810"/>
          </a:xfrm>
          <a:prstGeom prst="rect">
            <a:avLst/>
          </a:prstGeom>
        </p:spPr>
        <p:txBody>
          <a:bodyPr vert="horz" lIns="91440" tIns="45720" rIns="91440" bIns="45720" rtlCol="0" anchor="ctr"/>
          <a:lstStyle>
            <a:lvl1pPr marL="0" algn="r" defTabSz="914400" rtl="0" eaLnBrk="1" latinLnBrk="0" hangingPunct="1">
              <a:defRPr sz="1200" kern="1200">
                <a:solidFill>
                  <a:schemeClr val="bg2">
                    <a:lumMod val="60000"/>
                    <a:lumOff val="40000"/>
                  </a:schemeClr>
                </a:solidFill>
                <a:latin typeface="Brush Script MT" pitchFamily="66" charset="0"/>
                <a:ea typeface="+mn-ea"/>
                <a:cs typeface="+mn-cs"/>
              </a:defRPr>
            </a:lvl1pPr>
          </a:lstStyle>
          <a:p>
            <a:endParaRPr lang="en-US"/>
          </a:p>
        </p:txBody>
      </p:sp>
      <p:sp>
        <p:nvSpPr>
          <p:cNvPr id="6" name="Slide Number Placeholder 5"/>
          <p:cNvSpPr>
            <a:spLocks noGrp="1"/>
          </p:cNvSpPr>
          <p:nvPr>
            <p:ph type="sldNum" sz="quarter" idx="4"/>
          </p:nvPr>
        </p:nvSpPr>
        <p:spPr>
          <a:xfrm>
            <a:off x="4191000" y="6356350"/>
            <a:ext cx="762000" cy="271463"/>
          </a:xfrm>
          <a:prstGeom prst="rect">
            <a:avLst/>
          </a:prstGeom>
        </p:spPr>
        <p:txBody>
          <a:bodyPr vert="horz" lIns="91440" tIns="45720" rIns="91440" bIns="45720" rtlCol="0" anchor="ctr"/>
          <a:lstStyle>
            <a:lvl1pPr marL="0" algn="ctr" defTabSz="914400" rtl="0" eaLnBrk="1" latinLnBrk="0" hangingPunct="1">
              <a:defRPr sz="1200" kern="1200">
                <a:solidFill>
                  <a:schemeClr val="bg2">
                    <a:lumMod val="60000"/>
                    <a:lumOff val="40000"/>
                  </a:schemeClr>
                </a:solidFill>
                <a:latin typeface="+mn-lt"/>
                <a:ea typeface="+mn-ea"/>
                <a:cs typeface="+mn-cs"/>
              </a:defRPr>
            </a:lvl1pPr>
          </a:lstStyle>
          <a:p>
            <a:fld id="{8EA107E8-EB5C-804C-B29E-E03E1E1E7A16}" type="slidenum">
              <a:rPr lang="en-US" smtClean="0"/>
              <a:t>‹#›</a:t>
            </a:fld>
            <a:endParaRPr lang="en-US"/>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Lst>
  <p:txStyles>
    <p:titleStyle>
      <a:lvl1pPr algn="ctr" defTabSz="914400" rtl="0" eaLnBrk="1" latinLnBrk="0" hangingPunct="1">
        <a:spcBef>
          <a:spcPct val="0"/>
        </a:spcBef>
        <a:buNone/>
        <a:defRPr sz="4800" kern="1200">
          <a:solidFill>
            <a:schemeClr val="tx1">
              <a:lumMod val="75000"/>
              <a:lumOff val="25000"/>
            </a:schemeClr>
          </a:solidFill>
          <a:latin typeface="+mj-lt"/>
          <a:ea typeface="+mj-ea"/>
          <a:cs typeface="+mj-cs"/>
        </a:defRPr>
      </a:lvl1pPr>
    </p:titleStyle>
    <p:bodyStyle>
      <a:lvl1pPr marL="342900" indent="-342900" algn="l" defTabSz="914400" rtl="0" eaLnBrk="1" latinLnBrk="0" hangingPunct="1">
        <a:spcBef>
          <a:spcPts val="2000"/>
        </a:spcBef>
        <a:buClr>
          <a:schemeClr val="tx1">
            <a:lumMod val="75000"/>
            <a:lumOff val="25000"/>
          </a:schemeClr>
        </a:buClr>
        <a:buFont typeface="Arial" pitchFamily="34" charset="0"/>
        <a:buChar char="•"/>
        <a:defRPr sz="2400" kern="1200">
          <a:solidFill>
            <a:schemeClr val="tx1">
              <a:lumMod val="75000"/>
              <a:lumOff val="25000"/>
            </a:schemeClr>
          </a:solidFill>
          <a:latin typeface="+mn-lt"/>
          <a:ea typeface="+mn-ea"/>
          <a:cs typeface="+mn-cs"/>
        </a:defRPr>
      </a:lvl1pPr>
      <a:lvl2pPr marL="579438" indent="-228600" algn="l" defTabSz="914400" rtl="0" eaLnBrk="1" latinLnBrk="0" hangingPunct="1">
        <a:spcBef>
          <a:spcPts val="600"/>
        </a:spcBef>
        <a:buClr>
          <a:schemeClr val="bg2">
            <a:lumMod val="60000"/>
            <a:lumOff val="40000"/>
          </a:schemeClr>
        </a:buClr>
        <a:buFont typeface="Arial" pitchFamily="34" charset="0"/>
        <a:buChar char="•"/>
        <a:defRPr sz="2200" kern="1200">
          <a:solidFill>
            <a:schemeClr val="tx1">
              <a:lumMod val="75000"/>
              <a:lumOff val="25000"/>
            </a:schemeClr>
          </a:solidFill>
          <a:latin typeface="+mn-lt"/>
          <a:ea typeface="+mn-ea"/>
          <a:cs typeface="+mn-cs"/>
        </a:defRPr>
      </a:lvl2pPr>
      <a:lvl3pPr marL="808038" indent="-228600" algn="l" defTabSz="914400" rtl="0" eaLnBrk="1" latinLnBrk="0" hangingPunct="1">
        <a:spcBef>
          <a:spcPts val="600"/>
        </a:spcBef>
        <a:buClr>
          <a:schemeClr val="tx1">
            <a:lumMod val="75000"/>
            <a:lumOff val="25000"/>
          </a:schemeClr>
        </a:buClr>
        <a:buFont typeface="Arial" pitchFamily="34" charset="0"/>
        <a:buChar char="•"/>
        <a:defRPr sz="2000" kern="1200">
          <a:solidFill>
            <a:schemeClr val="tx1">
              <a:lumMod val="75000"/>
              <a:lumOff val="25000"/>
            </a:schemeClr>
          </a:solidFill>
          <a:latin typeface="+mn-lt"/>
          <a:ea typeface="+mn-ea"/>
          <a:cs typeface="+mn-cs"/>
        </a:defRPr>
      </a:lvl3pPr>
      <a:lvl4pPr marL="1036638" indent="-228600" algn="l" defTabSz="914400" rtl="0" eaLnBrk="1" latinLnBrk="0" hangingPunct="1">
        <a:spcBef>
          <a:spcPts val="600"/>
        </a:spcBef>
        <a:buClr>
          <a:schemeClr val="bg2">
            <a:lumMod val="60000"/>
            <a:lumOff val="40000"/>
          </a:schemeClr>
        </a:buClr>
        <a:buFont typeface="Arial" pitchFamily="34" charset="0"/>
        <a:buChar char="•"/>
        <a:defRPr sz="1800" kern="1200">
          <a:solidFill>
            <a:schemeClr val="tx1">
              <a:lumMod val="75000"/>
              <a:lumOff val="25000"/>
            </a:schemeClr>
          </a:solidFill>
          <a:latin typeface="+mn-lt"/>
          <a:ea typeface="+mn-ea"/>
          <a:cs typeface="+mn-cs"/>
        </a:defRPr>
      </a:lvl4pPr>
      <a:lvl5pPr marL="1265238" indent="-228600" algn="l" defTabSz="914400" rtl="0" eaLnBrk="1" latinLnBrk="0" hangingPunct="1">
        <a:spcBef>
          <a:spcPts val="600"/>
        </a:spcBef>
        <a:buClr>
          <a:schemeClr val="tx1">
            <a:lumMod val="75000"/>
            <a:lumOff val="25000"/>
          </a:schemeClr>
        </a:buClr>
        <a:buFont typeface="Arial" pitchFamily="34" charset="0"/>
        <a:buChar char="•"/>
        <a:defRPr sz="1800" kern="1200">
          <a:solidFill>
            <a:schemeClr val="tx1">
              <a:lumMod val="75000"/>
              <a:lumOff val="2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slideLayout" Target="../slideLayouts/slideLayout2.xml"/><Relationship Id="rId3" Type="http://schemas.openxmlformats.org/officeDocument/2006/relationships/image" Target="../media/image15.png"/><Relationship Id="rId1" Type="http://schemas.openxmlformats.org/officeDocument/2006/relationships/video" Target="file://localhost/Users/Moots/Downloads/Triangle-Shirtwaist-Fire%5Bwww-1.savevid.com%5D.mp4" TargetMode="Externa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8.png"/><Relationship Id="rId3" Type="http://schemas.openxmlformats.org/officeDocument/2006/relationships/image" Target="../media/image9.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Title 3"/>
          <p:cNvSpPr>
            <a:spLocks noGrp="1"/>
          </p:cNvSpPr>
          <p:nvPr>
            <p:ph type="title"/>
          </p:nvPr>
        </p:nvSpPr>
        <p:spPr>
          <a:xfrm>
            <a:off x="900113" y="244158"/>
            <a:ext cx="3002979" cy="1339850"/>
          </a:xfrm>
        </p:spPr>
        <p:txBody>
          <a:bodyPr>
            <a:normAutofit fontScale="90000"/>
          </a:bodyPr>
          <a:lstStyle/>
          <a:p>
            <a:r>
              <a:rPr lang="en-US" dirty="0" smtClean="0"/>
              <a:t>Call to Order</a:t>
            </a:r>
            <a:endParaRPr lang="en-US" dirty="0"/>
          </a:p>
        </p:txBody>
      </p:sp>
      <p:sp>
        <p:nvSpPr>
          <p:cNvPr id="5" name="Content Placeholder 4"/>
          <p:cNvSpPr>
            <a:spLocks noGrp="1"/>
          </p:cNvSpPr>
          <p:nvPr>
            <p:ph idx="1"/>
          </p:nvPr>
        </p:nvSpPr>
        <p:spPr>
          <a:xfrm>
            <a:off x="698926" y="1912926"/>
            <a:ext cx="3002979" cy="3931920"/>
          </a:xfrm>
        </p:spPr>
        <p:txBody>
          <a:bodyPr>
            <a:noAutofit/>
          </a:bodyPr>
          <a:lstStyle/>
          <a:p>
            <a:r>
              <a:rPr lang="en-US" sz="3400" dirty="0" smtClean="0"/>
              <a:t>How does this picture of J.P. Morgan illustrate one problem of a Laissez Faire system?</a:t>
            </a:r>
            <a:endParaRPr lang="en-US" sz="3400" dirty="0"/>
          </a:p>
        </p:txBody>
      </p:sp>
      <p:pic>
        <p:nvPicPr>
          <p:cNvPr id="6" name="Picture 5"/>
          <p:cNvPicPr>
            <a:picLocks noChangeAspect="1"/>
          </p:cNvPicPr>
          <p:nvPr/>
        </p:nvPicPr>
        <p:blipFill>
          <a:blip r:embed="rId2"/>
          <a:stretch>
            <a:fillRect/>
          </a:stretch>
        </p:blipFill>
        <p:spPr>
          <a:xfrm>
            <a:off x="3903092" y="228090"/>
            <a:ext cx="4991954" cy="6373061"/>
          </a:xfrm>
          <a:prstGeom prst="rect">
            <a:avLst/>
          </a:prstGeom>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Homestead (1892)</a:t>
            </a:r>
            <a:endParaRPr lang="en-US" dirty="0"/>
          </a:p>
        </p:txBody>
      </p:sp>
      <p:sp>
        <p:nvSpPr>
          <p:cNvPr id="3" name="Content Placeholder 2"/>
          <p:cNvSpPr>
            <a:spLocks noGrp="1"/>
          </p:cNvSpPr>
          <p:nvPr>
            <p:ph idx="1"/>
          </p:nvPr>
        </p:nvSpPr>
        <p:spPr>
          <a:xfrm>
            <a:off x="900112" y="1584008"/>
            <a:ext cx="7345363" cy="3931920"/>
          </a:xfrm>
        </p:spPr>
        <p:txBody>
          <a:bodyPr/>
          <a:lstStyle/>
          <a:p>
            <a:r>
              <a:rPr lang="en-US" dirty="0" smtClean="0"/>
              <a:t>Andrew Carnegie’s partner Henry Frick cut the wages of workers at Carnegie Steel.  </a:t>
            </a:r>
          </a:p>
          <a:p>
            <a:r>
              <a:rPr lang="en-US" dirty="0" smtClean="0"/>
              <a:t>An anarchist attempted to assassinate Frick.</a:t>
            </a:r>
          </a:p>
          <a:p>
            <a:r>
              <a:rPr lang="en-US" dirty="0" smtClean="0"/>
              <a:t>Public support for Unions dwindled.</a:t>
            </a:r>
            <a:endParaRPr lang="en-US" dirty="0"/>
          </a:p>
        </p:txBody>
      </p:sp>
      <p:pic>
        <p:nvPicPr>
          <p:cNvPr id="4" name="Picture 3"/>
          <p:cNvPicPr>
            <a:picLocks noChangeAspect="1"/>
          </p:cNvPicPr>
          <p:nvPr/>
        </p:nvPicPr>
        <p:blipFill>
          <a:blip r:embed="rId2"/>
          <a:stretch>
            <a:fillRect/>
          </a:stretch>
        </p:blipFill>
        <p:spPr>
          <a:xfrm>
            <a:off x="4631049" y="3726846"/>
            <a:ext cx="4096577" cy="2785672"/>
          </a:xfrm>
          <a:prstGeom prst="rect">
            <a:avLst/>
          </a:prstGeom>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Pullman Strike (1893)</a:t>
            </a:r>
            <a:endParaRPr lang="en-US" dirty="0"/>
          </a:p>
        </p:txBody>
      </p:sp>
      <p:sp>
        <p:nvSpPr>
          <p:cNvPr id="3" name="Content Placeholder 2"/>
          <p:cNvSpPr>
            <a:spLocks noGrp="1"/>
          </p:cNvSpPr>
          <p:nvPr>
            <p:ph idx="1"/>
          </p:nvPr>
        </p:nvSpPr>
        <p:spPr>
          <a:xfrm>
            <a:off x="154880" y="1584008"/>
            <a:ext cx="3686366" cy="4766494"/>
          </a:xfrm>
        </p:spPr>
        <p:txBody>
          <a:bodyPr>
            <a:normAutofit fontScale="85000" lnSpcReduction="10000"/>
          </a:bodyPr>
          <a:lstStyle/>
          <a:p>
            <a:r>
              <a:rPr lang="en-US" dirty="0" smtClean="0"/>
              <a:t>George Pullman laid off workers and cut pay by 25%.</a:t>
            </a:r>
          </a:p>
          <a:p>
            <a:r>
              <a:rPr lang="en-US" dirty="0" smtClean="0"/>
              <a:t>The American Railway Union led by Eugene Debs went on strike.  </a:t>
            </a:r>
          </a:p>
          <a:p>
            <a:r>
              <a:rPr lang="en-US" dirty="0" smtClean="0"/>
              <a:t>Instead of bargaining, Pullman shut down his factory.</a:t>
            </a:r>
          </a:p>
          <a:p>
            <a:r>
              <a:rPr lang="en-US" dirty="0" smtClean="0"/>
              <a:t>260,000 workers joined the strike.</a:t>
            </a:r>
          </a:p>
          <a:p>
            <a:r>
              <a:rPr lang="en-US" dirty="0" smtClean="0"/>
              <a:t>President Grover Cleveland sent in 2,500 troops to regulate the Union.</a:t>
            </a:r>
            <a:endParaRPr lang="en-US" dirty="0"/>
          </a:p>
        </p:txBody>
      </p:sp>
      <p:pic>
        <p:nvPicPr>
          <p:cNvPr id="4" name="Picture 3"/>
          <p:cNvPicPr>
            <a:picLocks noChangeAspect="1"/>
          </p:cNvPicPr>
          <p:nvPr/>
        </p:nvPicPr>
        <p:blipFill>
          <a:blip r:embed="rId2"/>
          <a:stretch>
            <a:fillRect/>
          </a:stretch>
        </p:blipFill>
        <p:spPr>
          <a:xfrm>
            <a:off x="3841246" y="2106794"/>
            <a:ext cx="5080000" cy="3810000"/>
          </a:xfrm>
          <a:prstGeom prst="rect">
            <a:avLst/>
          </a:prstGeom>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900112" y="1130300"/>
            <a:ext cx="7345362" cy="1339850"/>
          </a:xfrm>
        </p:spPr>
        <p:txBody>
          <a:bodyPr>
            <a:normAutofit fontScale="90000"/>
          </a:bodyPr>
          <a:lstStyle/>
          <a:p>
            <a:r>
              <a:rPr lang="en-US" dirty="0" smtClean="0"/>
              <a:t>Call to Order:</a:t>
            </a:r>
            <a:br>
              <a:rPr lang="en-US" dirty="0" smtClean="0"/>
            </a:br>
            <a:r>
              <a:rPr lang="en-US" dirty="0" smtClean="0"/>
              <a:t>Jot down these questions in preparation for our film.  Leave 4-5 lines in between each.</a:t>
            </a:r>
            <a:endParaRPr lang="en-US" dirty="0"/>
          </a:p>
        </p:txBody>
      </p:sp>
      <p:sp>
        <p:nvSpPr>
          <p:cNvPr id="3" name="Content Placeholder 2"/>
          <p:cNvSpPr>
            <a:spLocks noGrp="1"/>
          </p:cNvSpPr>
          <p:nvPr>
            <p:ph idx="1"/>
          </p:nvPr>
        </p:nvSpPr>
        <p:spPr>
          <a:xfrm>
            <a:off x="900112" y="3651249"/>
            <a:ext cx="7345363" cy="2414271"/>
          </a:xfrm>
        </p:spPr>
        <p:txBody>
          <a:bodyPr>
            <a:normAutofit fontScale="92500"/>
          </a:bodyPr>
          <a:lstStyle/>
          <a:p>
            <a:r>
              <a:rPr lang="en-US" dirty="0" smtClean="0"/>
              <a:t>Who were the laborers of the Triangle Shirtwaist Factory? </a:t>
            </a:r>
          </a:p>
          <a:p>
            <a:r>
              <a:rPr lang="en-US" dirty="0" smtClean="0"/>
              <a:t>What happened at the Triangle Shirtwaist Factory?</a:t>
            </a:r>
          </a:p>
          <a:p>
            <a:r>
              <a:rPr lang="en-US" dirty="0" smtClean="0"/>
              <a:t>How might collective bargaining and unions have helped the workers of the Triangle Shirtwaist Factory?</a:t>
            </a:r>
            <a:endParaRPr lang="en-U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900113" y="244158"/>
            <a:ext cx="7345362" cy="809132"/>
          </a:xfrm>
        </p:spPr>
        <p:txBody>
          <a:bodyPr>
            <a:normAutofit fontScale="90000"/>
          </a:bodyPr>
          <a:lstStyle/>
          <a:p>
            <a:r>
              <a:rPr lang="en-US" dirty="0" smtClean="0"/>
              <a:t>Answer as we watch:</a:t>
            </a:r>
            <a:endParaRPr lang="en-US" dirty="0"/>
          </a:p>
        </p:txBody>
      </p:sp>
      <p:pic>
        <p:nvPicPr>
          <p:cNvPr id="4" name="Triangle-Shirtwaist-Fire[www-1.savevid.com].mp4">
            <a:hlinkClick r:id="" action="ppaction://media"/>
          </p:cNvPr>
          <p:cNvPicPr/>
          <p:nvPr>
            <p:ph idx="1"/>
            <a:videoFile r:link="rId1"/>
          </p:nvPr>
        </p:nvPicPr>
        <p:blipFill>
          <a:blip r:embed="rId3"/>
          <a:stretch>
            <a:fillRect/>
          </a:stretch>
        </p:blipFill>
        <p:spPr>
          <a:xfrm>
            <a:off x="900113" y="1053290"/>
            <a:ext cx="7419203" cy="5564403"/>
          </a:xfrm>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4"/>
                                        </p:tgtEl>
                                      </p:cBhvr>
                                    </p:cmd>
                                  </p:childTnLst>
                                </p:cTn>
                              </p:par>
                            </p:childTnLst>
                          </p:cTn>
                        </p:par>
                      </p:childTnLst>
                    </p:cTn>
                  </p:par>
                </p:childTnLst>
              </p:cTn>
              <p:nextCondLst>
                <p:cond evt="onClick" delay="0">
                  <p:tgtEl>
                    <p:spTgt spid="4"/>
                  </p:tgtEl>
                </p:cond>
              </p:nextCondLst>
            </p:seq>
            <p:video>
              <p:cMediaNode>
                <p:cTn id="7" fill="hold" display="0">
                  <p:stCondLst>
                    <p:cond delay="indefinite"/>
                  </p:stCondLst>
                  <p:endCondLst>
                    <p:cond evt="onNext" delay="0">
                      <p:tgtEl>
                        <p:sldTgt/>
                      </p:tgtEl>
                    </p:cond>
                    <p:cond evt="onPrev" delay="0">
                      <p:tgtEl>
                        <p:sldTgt/>
                      </p:tgtEl>
                    </p:cond>
                  </p:endCondLst>
                </p:cTn>
                <p:tgtEl>
                  <p:spTgt spid="4"/>
                </p:tgtEl>
              </p:cMediaNode>
            </p:video>
          </p:childTnLst>
        </p:cTn>
      </p:par>
    </p:tn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Creating a Game</a:t>
            </a:r>
            <a:endParaRPr lang="en-US" dirty="0"/>
          </a:p>
        </p:txBody>
      </p:sp>
      <p:sp>
        <p:nvSpPr>
          <p:cNvPr id="3" name="Content Placeholder 2"/>
          <p:cNvSpPr>
            <a:spLocks noGrp="1"/>
          </p:cNvSpPr>
          <p:nvPr>
            <p:ph idx="1"/>
          </p:nvPr>
        </p:nvSpPr>
        <p:spPr/>
        <p:txBody>
          <a:bodyPr>
            <a:normAutofit fontScale="92500"/>
          </a:bodyPr>
          <a:lstStyle/>
          <a:p>
            <a:r>
              <a:rPr lang="en-US" dirty="0" smtClean="0"/>
              <a:t>We are going to create a game board that mimics the game monopoly.</a:t>
            </a:r>
          </a:p>
          <a:p>
            <a:r>
              <a:rPr lang="en-US" dirty="0" smtClean="0"/>
              <a:t>The players will all be workers, who are trying to obtain an 8 hour work day, no child labor, reasonable wages, safe working conditions, and reasonable hours.</a:t>
            </a:r>
          </a:p>
          <a:p>
            <a:r>
              <a:rPr lang="en-US" dirty="0" smtClean="0"/>
              <a:t>Think of ways the ideas and events would have impacted workers.  Create spaces on your game board to show that.</a:t>
            </a:r>
          </a:p>
          <a:p>
            <a:r>
              <a:rPr lang="en-US" dirty="0" smtClean="0"/>
              <a:t>You must have at least 10 events with descriptions and small illustrations.</a:t>
            </a:r>
            <a:endParaRPr lang="en-US"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Model</a:t>
            </a:r>
            <a:endParaRPr lang="en-US" dirty="0"/>
          </a:p>
        </p:txBody>
      </p:sp>
      <p:pic>
        <p:nvPicPr>
          <p:cNvPr id="4" name="Content Placeholder 3" descr="Game Board.jpg"/>
          <p:cNvPicPr>
            <a:picLocks noGrp="1" noChangeAspect="1"/>
          </p:cNvPicPr>
          <p:nvPr>
            <p:ph idx="1"/>
          </p:nvPr>
        </p:nvPicPr>
        <p:blipFill>
          <a:blip r:embed="rId2">
            <a:lum bright="3000"/>
            <a:alphaModFix/>
          </a:blip>
          <a:srcRect l="-31998" r="-31998"/>
          <a:stretch>
            <a:fillRect/>
          </a:stretch>
        </p:blipFill>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Objective</a:t>
            </a:r>
            <a:endParaRPr lang="en-US" dirty="0"/>
          </a:p>
        </p:txBody>
      </p:sp>
      <p:sp>
        <p:nvSpPr>
          <p:cNvPr id="3" name="Content Placeholder 2"/>
          <p:cNvSpPr>
            <a:spLocks noGrp="1"/>
          </p:cNvSpPr>
          <p:nvPr>
            <p:ph idx="1"/>
          </p:nvPr>
        </p:nvSpPr>
        <p:spPr/>
        <p:txBody>
          <a:bodyPr/>
          <a:lstStyle/>
          <a:p>
            <a:r>
              <a:rPr lang="en-US" dirty="0" smtClean="0"/>
              <a:t>HWBAT </a:t>
            </a:r>
            <a:r>
              <a:rPr lang="en-US" dirty="0" smtClean="0"/>
              <a:t>evaluate the impact of industrialization and laissez-faire policies on workers, such as the National Labor Union, Knights of Labor, American Federation of Labor, and the impact of events, such as the Haymarket Riot, Homestead Strike and the Pullman Strike.</a:t>
            </a:r>
            <a:r>
              <a:rPr lang="en-US" dirty="0" smtClean="0"/>
              <a:t> </a:t>
            </a:r>
          </a:p>
          <a:p>
            <a:endParaRPr lang="en-US" dirty="0" smtClean="0"/>
          </a:p>
          <a:p>
            <a:r>
              <a:rPr lang="en-US" dirty="0" smtClean="0"/>
              <a:t>Essential Question: How did laborers survive the Laissez Faire system?</a:t>
            </a:r>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What were working conditions like?</a:t>
            </a:r>
            <a:endParaRPr lang="en-US" dirty="0"/>
          </a:p>
        </p:txBody>
      </p:sp>
      <p:sp>
        <p:nvSpPr>
          <p:cNvPr id="3" name="Content Placeholder 2"/>
          <p:cNvSpPr>
            <a:spLocks noGrp="1"/>
          </p:cNvSpPr>
          <p:nvPr>
            <p:ph idx="1"/>
          </p:nvPr>
        </p:nvSpPr>
        <p:spPr/>
        <p:txBody>
          <a:bodyPr/>
          <a:lstStyle/>
          <a:p>
            <a:r>
              <a:rPr lang="en-US" dirty="0" smtClean="0"/>
              <a:t>Factory workers had to follow strict rules</a:t>
            </a:r>
          </a:p>
          <a:p>
            <a:r>
              <a:rPr lang="en-US" dirty="0" smtClean="0"/>
              <a:t>Workers were fined or fired for being late, talking while working, or not working hard enough</a:t>
            </a:r>
          </a:p>
          <a:p>
            <a:r>
              <a:rPr lang="en-US" dirty="0" smtClean="0"/>
              <a:t>Workplaces were unsafe</a:t>
            </a:r>
          </a:p>
          <a:p>
            <a:r>
              <a:rPr lang="en-US" b="1" dirty="0" smtClean="0"/>
              <a:t>Child Labor: </a:t>
            </a:r>
            <a:r>
              <a:rPr lang="en-US" dirty="0" smtClean="0"/>
              <a:t>Businesses employed children so they wouldn’t have to pay them as much. </a:t>
            </a:r>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Labor Unions</a:t>
            </a:r>
            <a:endParaRPr lang="en-US" dirty="0"/>
          </a:p>
        </p:txBody>
      </p:sp>
      <p:sp>
        <p:nvSpPr>
          <p:cNvPr id="3" name="Content Placeholder 2"/>
          <p:cNvSpPr>
            <a:spLocks noGrp="1"/>
          </p:cNvSpPr>
          <p:nvPr>
            <p:ph idx="1"/>
          </p:nvPr>
        </p:nvSpPr>
        <p:spPr/>
        <p:txBody>
          <a:bodyPr/>
          <a:lstStyle/>
          <a:p>
            <a:r>
              <a:rPr lang="en-US" dirty="0" smtClean="0"/>
              <a:t>Tried to gather workers together to express their demands for better working conditions</a:t>
            </a:r>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Knights of Labor</a:t>
            </a:r>
            <a:endParaRPr lang="en-US" dirty="0"/>
          </a:p>
        </p:txBody>
      </p:sp>
      <p:sp>
        <p:nvSpPr>
          <p:cNvPr id="3" name="Content Placeholder 2"/>
          <p:cNvSpPr>
            <a:spLocks noGrp="1"/>
          </p:cNvSpPr>
          <p:nvPr>
            <p:ph idx="1"/>
          </p:nvPr>
        </p:nvSpPr>
        <p:spPr/>
        <p:txBody>
          <a:bodyPr/>
          <a:lstStyle/>
          <a:p>
            <a:r>
              <a:rPr lang="en-US" dirty="0" smtClean="0"/>
              <a:t>Organized all working men and women, black and white</a:t>
            </a:r>
          </a:p>
          <a:p>
            <a:r>
              <a:rPr lang="en-US" dirty="0" smtClean="0"/>
              <a:t>Equal pay for equal work</a:t>
            </a:r>
          </a:p>
          <a:p>
            <a:r>
              <a:rPr lang="en-US" dirty="0" smtClean="0"/>
              <a:t>8 hour work day</a:t>
            </a:r>
          </a:p>
          <a:p>
            <a:r>
              <a:rPr lang="en-US" dirty="0" smtClean="0"/>
              <a:t>End child labor</a:t>
            </a:r>
          </a:p>
          <a:p>
            <a:r>
              <a:rPr lang="en-US" dirty="0" smtClean="0"/>
              <a:t>Formed strikes</a:t>
            </a:r>
            <a:endParaRPr lang="en-US" dirty="0"/>
          </a:p>
        </p:txBody>
      </p:sp>
      <p:pic>
        <p:nvPicPr>
          <p:cNvPr id="4" name="Picture 3"/>
          <p:cNvPicPr>
            <a:picLocks noChangeAspect="1"/>
          </p:cNvPicPr>
          <p:nvPr/>
        </p:nvPicPr>
        <p:blipFill>
          <a:blip r:embed="rId2"/>
          <a:stretch>
            <a:fillRect/>
          </a:stretch>
        </p:blipFill>
        <p:spPr>
          <a:xfrm>
            <a:off x="5758130" y="2726161"/>
            <a:ext cx="2010295" cy="3339360"/>
          </a:xfrm>
          <a:prstGeom prst="rect">
            <a:avLst/>
          </a:prstGeom>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American Federation of Labor</a:t>
            </a:r>
            <a:endParaRPr lang="en-US" dirty="0"/>
          </a:p>
        </p:txBody>
      </p:sp>
      <p:sp>
        <p:nvSpPr>
          <p:cNvPr id="3" name="Content Placeholder 2"/>
          <p:cNvSpPr>
            <a:spLocks noGrp="1"/>
          </p:cNvSpPr>
          <p:nvPr>
            <p:ph idx="1"/>
          </p:nvPr>
        </p:nvSpPr>
        <p:spPr>
          <a:xfrm>
            <a:off x="900113" y="2133601"/>
            <a:ext cx="4292876" cy="3931920"/>
          </a:xfrm>
        </p:spPr>
        <p:txBody>
          <a:bodyPr/>
          <a:lstStyle/>
          <a:p>
            <a:r>
              <a:rPr lang="en-US" dirty="0" smtClean="0"/>
              <a:t>Craft union formed by Samuel Gompers</a:t>
            </a:r>
          </a:p>
          <a:p>
            <a:r>
              <a:rPr lang="en-US" dirty="0" smtClean="0"/>
              <a:t>Started </a:t>
            </a:r>
            <a:r>
              <a:rPr lang="en-US" b="1" dirty="0" smtClean="0"/>
              <a:t>collective bargaining: </a:t>
            </a:r>
            <a:r>
              <a:rPr lang="en-US" dirty="0" smtClean="0"/>
              <a:t>a process in which workers negotiate as a group with employers</a:t>
            </a:r>
          </a:p>
          <a:p>
            <a:r>
              <a:rPr lang="en-US" dirty="0" smtClean="0"/>
              <a:t>Workers acting as a group had more power than those working alone.</a:t>
            </a:r>
            <a:endParaRPr lang="en-US" dirty="0"/>
          </a:p>
        </p:txBody>
      </p:sp>
      <p:pic>
        <p:nvPicPr>
          <p:cNvPr id="6" name="Picture 5"/>
          <p:cNvPicPr>
            <a:picLocks noChangeAspect="1"/>
          </p:cNvPicPr>
          <p:nvPr/>
        </p:nvPicPr>
        <p:blipFill>
          <a:blip r:embed="rId2"/>
          <a:stretch>
            <a:fillRect/>
          </a:stretch>
        </p:blipFill>
        <p:spPr>
          <a:xfrm>
            <a:off x="6236028" y="3350903"/>
            <a:ext cx="2540000" cy="3200400"/>
          </a:xfrm>
          <a:prstGeom prst="rect">
            <a:avLst/>
          </a:prstGeom>
        </p:spPr>
      </p:pic>
      <p:pic>
        <p:nvPicPr>
          <p:cNvPr id="7" name="Picture 6"/>
          <p:cNvPicPr>
            <a:picLocks noChangeAspect="1"/>
          </p:cNvPicPr>
          <p:nvPr/>
        </p:nvPicPr>
        <p:blipFill>
          <a:blip r:embed="rId3"/>
          <a:stretch>
            <a:fillRect/>
          </a:stretch>
        </p:blipFill>
        <p:spPr>
          <a:xfrm>
            <a:off x="4749335" y="1709876"/>
            <a:ext cx="1958468" cy="1987375"/>
          </a:xfrm>
          <a:prstGeom prst="rect">
            <a:avLst/>
          </a:prstGeom>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Businesses Retaliate</a:t>
            </a:r>
            <a:endParaRPr lang="en-US" dirty="0"/>
          </a:p>
        </p:txBody>
      </p:sp>
      <p:sp>
        <p:nvSpPr>
          <p:cNvPr id="3" name="Content Placeholder 2"/>
          <p:cNvSpPr>
            <a:spLocks noGrp="1"/>
          </p:cNvSpPr>
          <p:nvPr>
            <p:ph idx="1"/>
          </p:nvPr>
        </p:nvSpPr>
        <p:spPr/>
        <p:txBody>
          <a:bodyPr/>
          <a:lstStyle/>
          <a:p>
            <a:r>
              <a:rPr lang="en-US" dirty="0" smtClean="0"/>
              <a:t>Forbid union meetings</a:t>
            </a:r>
          </a:p>
          <a:p>
            <a:r>
              <a:rPr lang="en-US" dirty="0" smtClean="0"/>
              <a:t>Fired union organizers</a:t>
            </a:r>
          </a:p>
          <a:p>
            <a:r>
              <a:rPr lang="en-US" dirty="0" smtClean="0"/>
              <a:t>Forced “yellow dog contracts” – workers promised never to go on strike</a:t>
            </a:r>
          </a:p>
          <a:p>
            <a:r>
              <a:rPr lang="en-US" dirty="0" smtClean="0"/>
              <a:t>Prohibited collective bargaining</a:t>
            </a:r>
            <a:endParaRPr lang="en-US" dirty="0"/>
          </a:p>
        </p:txBody>
      </p:sp>
      <p:pic>
        <p:nvPicPr>
          <p:cNvPr id="4" name="Picture 3"/>
          <p:cNvPicPr>
            <a:picLocks noChangeAspect="1"/>
          </p:cNvPicPr>
          <p:nvPr/>
        </p:nvPicPr>
        <p:blipFill>
          <a:blip r:embed="rId2"/>
          <a:stretch>
            <a:fillRect/>
          </a:stretch>
        </p:blipFill>
        <p:spPr>
          <a:xfrm>
            <a:off x="7078227" y="4114273"/>
            <a:ext cx="1605398" cy="2117264"/>
          </a:xfrm>
          <a:prstGeom prst="rect">
            <a:avLst/>
          </a:prstGeom>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Great Railroad Strike</a:t>
            </a:r>
            <a:endParaRPr lang="en-US" dirty="0"/>
          </a:p>
        </p:txBody>
      </p:sp>
      <p:sp>
        <p:nvSpPr>
          <p:cNvPr id="3" name="Content Placeholder 2"/>
          <p:cNvSpPr>
            <a:spLocks noGrp="1"/>
          </p:cNvSpPr>
          <p:nvPr>
            <p:ph idx="1"/>
          </p:nvPr>
        </p:nvSpPr>
        <p:spPr>
          <a:xfrm>
            <a:off x="900112" y="2133601"/>
            <a:ext cx="4276207" cy="3931920"/>
          </a:xfrm>
        </p:spPr>
        <p:txBody>
          <a:bodyPr>
            <a:normAutofit lnSpcReduction="10000"/>
          </a:bodyPr>
          <a:lstStyle/>
          <a:p>
            <a:r>
              <a:rPr lang="en-US" dirty="0" smtClean="0"/>
              <a:t>In 1877, B&amp;O railroad cut wages by 10%.  </a:t>
            </a:r>
          </a:p>
          <a:p>
            <a:r>
              <a:rPr lang="en-US" dirty="0" smtClean="0"/>
              <a:t>Workers went on strike and clashed with local militia.</a:t>
            </a:r>
          </a:p>
          <a:p>
            <a:r>
              <a:rPr lang="en-US" dirty="0" smtClean="0"/>
              <a:t>Violence spread from West Virginia to Chicago.</a:t>
            </a:r>
          </a:p>
          <a:p>
            <a:r>
              <a:rPr lang="en-US" dirty="0" smtClean="0"/>
              <a:t>President Hayes sent federal troops to suppress the strikes.</a:t>
            </a:r>
            <a:endParaRPr lang="en-US" dirty="0"/>
          </a:p>
        </p:txBody>
      </p:sp>
      <p:pic>
        <p:nvPicPr>
          <p:cNvPr id="4" name="Picture 3"/>
          <p:cNvPicPr>
            <a:picLocks noChangeAspect="1"/>
          </p:cNvPicPr>
          <p:nvPr/>
        </p:nvPicPr>
        <p:blipFill>
          <a:blip r:embed="rId2"/>
          <a:stretch>
            <a:fillRect/>
          </a:stretch>
        </p:blipFill>
        <p:spPr>
          <a:xfrm>
            <a:off x="5176319" y="1765913"/>
            <a:ext cx="3556000" cy="4584700"/>
          </a:xfrm>
          <a:prstGeom prst="rect">
            <a:avLst/>
          </a:prstGeom>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Haymarket Riot (1886)</a:t>
            </a:r>
            <a:endParaRPr lang="en-US" dirty="0"/>
          </a:p>
        </p:txBody>
      </p:sp>
      <p:sp>
        <p:nvSpPr>
          <p:cNvPr id="3" name="Content Placeholder 2"/>
          <p:cNvSpPr>
            <a:spLocks noGrp="1"/>
          </p:cNvSpPr>
          <p:nvPr>
            <p:ph idx="1"/>
          </p:nvPr>
        </p:nvSpPr>
        <p:spPr>
          <a:xfrm>
            <a:off x="900112" y="1584008"/>
            <a:ext cx="7345363" cy="3931920"/>
          </a:xfrm>
        </p:spPr>
        <p:txBody>
          <a:bodyPr/>
          <a:lstStyle/>
          <a:p>
            <a:r>
              <a:rPr lang="en-US" dirty="0" smtClean="0"/>
              <a:t>Group of workers demanded an 8 hour work day</a:t>
            </a:r>
          </a:p>
          <a:p>
            <a:r>
              <a:rPr lang="en-US" dirty="0" smtClean="0"/>
              <a:t>Police broke up a fight between strikers and </a:t>
            </a:r>
            <a:r>
              <a:rPr lang="en-US" b="1" dirty="0" smtClean="0"/>
              <a:t>scabs</a:t>
            </a:r>
            <a:r>
              <a:rPr lang="en-US" dirty="0" smtClean="0"/>
              <a:t> (people who came to replace workers)</a:t>
            </a:r>
          </a:p>
          <a:p>
            <a:r>
              <a:rPr lang="en-US" dirty="0" smtClean="0"/>
              <a:t>Bomb was thrown at a police officer who died</a:t>
            </a:r>
            <a:endParaRPr lang="en-US" dirty="0"/>
          </a:p>
        </p:txBody>
      </p:sp>
      <p:pic>
        <p:nvPicPr>
          <p:cNvPr id="4" name="Picture 3"/>
          <p:cNvPicPr>
            <a:picLocks noChangeAspect="1"/>
          </p:cNvPicPr>
          <p:nvPr/>
        </p:nvPicPr>
        <p:blipFill>
          <a:blip r:embed="rId2"/>
          <a:stretch>
            <a:fillRect/>
          </a:stretch>
        </p:blipFill>
        <p:spPr>
          <a:xfrm>
            <a:off x="2339997" y="3609066"/>
            <a:ext cx="4434074" cy="2988180"/>
          </a:xfrm>
          <a:prstGeom prst="rect">
            <a:avLst/>
          </a:prstGeom>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3" Type="http://schemas.openxmlformats.org/officeDocument/2006/relationships/image" Target="../media/image3.jpeg"/><Relationship Id="rId1" Type="http://schemas.openxmlformats.org/officeDocument/2006/relationships/image" Target="../media/image1.jpeg"/></Relationships>
</file>

<file path=ppt/theme/theme1.xml><?xml version="1.0" encoding="utf-8"?>
<a:theme xmlns:a="http://schemas.openxmlformats.org/drawingml/2006/main" name="Capital">
  <a:themeElements>
    <a:clrScheme name="Capital">
      <a:dk1>
        <a:srgbClr val="FFFFFF"/>
      </a:dk1>
      <a:lt1>
        <a:srgbClr val="000000"/>
      </a:lt1>
      <a:dk2>
        <a:srgbClr val="7C8F97"/>
      </a:dk2>
      <a:lt2>
        <a:srgbClr val="D1D0C8"/>
      </a:lt2>
      <a:accent1>
        <a:srgbClr val="4B5A60"/>
      </a:accent1>
      <a:accent2>
        <a:srgbClr val="9C5238"/>
      </a:accent2>
      <a:accent3>
        <a:srgbClr val="504539"/>
      </a:accent3>
      <a:accent4>
        <a:srgbClr val="C1AD79"/>
      </a:accent4>
      <a:accent5>
        <a:srgbClr val="667559"/>
      </a:accent5>
      <a:accent6>
        <a:srgbClr val="BAD6AD"/>
      </a:accent6>
      <a:hlink>
        <a:srgbClr val="524A82"/>
      </a:hlink>
      <a:folHlink>
        <a:srgbClr val="8F9954"/>
      </a:folHlink>
    </a:clrScheme>
    <a:fontScheme name="Capital">
      <a:majorFont>
        <a:latin typeface="Calisto MT"/>
        <a:ea typeface=""/>
        <a:cs typeface=""/>
        <a:font script="Jpan" typeface="ＭＳ 明朝"/>
      </a:majorFont>
      <a:minorFont>
        <a:latin typeface="Calisto MT"/>
        <a:ea typeface=""/>
        <a:cs typeface=""/>
        <a:font script="Jpan" typeface="ＭＳ 明朝"/>
      </a:minorFont>
    </a:fontScheme>
    <a:fmtScheme name="Capital">
      <a:fillStyleLst>
        <a:solidFill>
          <a:schemeClr val="phClr"/>
        </a:solidFill>
        <a:blipFill rotWithShape="1">
          <a:blip xmlns:r="http://schemas.openxmlformats.org/officeDocument/2006/relationships" r:embed="rId1">
            <a:duotone>
              <a:schemeClr val="phClr">
                <a:satMod val="150000"/>
                <a:lumMod val="50000"/>
              </a:schemeClr>
              <a:schemeClr val="phClr">
                <a:satMod val="300000"/>
                <a:lumMod val="125000"/>
              </a:schemeClr>
            </a:duotone>
          </a:blip>
          <a:tile tx="0" ty="0" sx="100000" sy="100000" flip="none" algn="tl"/>
        </a:blipFill>
        <a:blipFill rotWithShape="1">
          <a:blip xmlns:r="http://schemas.openxmlformats.org/officeDocument/2006/relationships" r:embed="rId2">
            <a:duotone>
              <a:schemeClr val="phClr">
                <a:satMod val="135000"/>
                <a:lumMod val="80000"/>
              </a:schemeClr>
              <a:schemeClr val="phClr">
                <a:satMod val="250000"/>
                <a:lumMod val="150000"/>
              </a:schemeClr>
            </a:duotone>
          </a:blip>
          <a:stretch/>
        </a:blipFill>
      </a:fillStyleLst>
      <a:lnStyleLst>
        <a:ln w="12700" cap="flat" cmpd="sng" algn="ctr">
          <a:solidFill>
            <a:schemeClr val="phClr">
              <a:shade val="95000"/>
              <a:satMod val="105000"/>
            </a:schemeClr>
          </a:solidFill>
          <a:prstDash val="solid"/>
        </a:ln>
        <a:ln w="31750" cap="flat" cmpd="sng" algn="ctr">
          <a:solidFill>
            <a:schemeClr val="phClr">
              <a:shade val="90000"/>
            </a:schemeClr>
          </a:solidFill>
          <a:prstDash val="solid"/>
        </a:ln>
        <a:ln w="44450" cap="flat" cmpd="sng" algn="ctr">
          <a:solidFill>
            <a:schemeClr val="phClr">
              <a:shade val="85000"/>
            </a:schemeClr>
          </a:solidFill>
          <a:prstDash val="solid"/>
        </a:ln>
      </a:lnStyleLst>
      <a:effectStyleLst>
        <a:effectStyle>
          <a:effectLst/>
        </a:effectStyle>
        <a:effectStyle>
          <a:effectLst>
            <a:outerShdw blurRad="63500" sx="101000" sy="101000" algn="ctr" rotWithShape="0">
              <a:srgbClr val="000000">
                <a:alpha val="40000"/>
              </a:srgbClr>
            </a:outerShdw>
          </a:effectLst>
          <a:scene3d>
            <a:camera prst="perspectiveFront" fov="3000000"/>
            <a:lightRig rig="threePt" dir="tl"/>
          </a:scene3d>
          <a:sp3d>
            <a:bevelT w="0" h="0"/>
          </a:sp3d>
        </a:effectStyle>
        <a:effectStyle>
          <a:effectLst>
            <a:innerShdw blurRad="190500">
              <a:srgbClr val="000000">
                <a:alpha val="50000"/>
              </a:srgbClr>
            </a:innerShdw>
          </a:effectLst>
          <a:scene3d>
            <a:camera prst="perspectiveFront" fov="4800000"/>
            <a:lightRig rig="twoPt" dir="t">
              <a:rot lat="0" lon="0" rev="4800000"/>
            </a:lightRig>
          </a:scene3d>
          <a:sp3d>
            <a:bevelT w="0" h="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blipFill rotWithShape="1">
          <a:blip xmlns:r="http://schemas.openxmlformats.org/officeDocument/2006/relationships" r:embed="rId3">
            <a:duotone>
              <a:schemeClr val="phClr">
                <a:satMod val="150000"/>
                <a:lumMod val="50000"/>
              </a:schemeClr>
              <a:schemeClr val="phClr">
                <a:satMod val="400000"/>
                <a:lumMod val="160000"/>
              </a:schemeClr>
            </a:duotone>
          </a:blip>
          <a:stretch/>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Capital.thmx</Template>
  <TotalTime>2827</TotalTime>
  <Words>564</Words>
  <Application>Microsoft Macintosh PowerPoint</Application>
  <PresentationFormat>On-screen Show (4:3)</PresentationFormat>
  <Paragraphs>58</Paragraphs>
  <Slides>15</Slides>
  <Notes>0</Notes>
  <HiddenSlides>0</HiddenSlides>
  <MMClips>1</MMClips>
  <ScaleCrop>false</ScaleCrop>
  <HeadingPairs>
    <vt:vector size="4" baseType="variant">
      <vt:variant>
        <vt:lpstr>Design Template</vt:lpstr>
      </vt:variant>
      <vt:variant>
        <vt:i4>1</vt:i4>
      </vt:variant>
      <vt:variant>
        <vt:lpstr>Slide Titles</vt:lpstr>
      </vt:variant>
      <vt:variant>
        <vt:i4>15</vt:i4>
      </vt:variant>
    </vt:vector>
  </HeadingPairs>
  <TitlesOfParts>
    <vt:vector size="16" baseType="lpstr">
      <vt:lpstr>Capital</vt:lpstr>
      <vt:lpstr>Call to Order</vt:lpstr>
      <vt:lpstr>Objective</vt:lpstr>
      <vt:lpstr>What were working conditions like?</vt:lpstr>
      <vt:lpstr>Labor Unions</vt:lpstr>
      <vt:lpstr>The Knights of Labor</vt:lpstr>
      <vt:lpstr>American Federation of Labor</vt:lpstr>
      <vt:lpstr>Businesses Retaliate</vt:lpstr>
      <vt:lpstr>The Great Railroad Strike</vt:lpstr>
      <vt:lpstr>The Haymarket Riot (1886)</vt:lpstr>
      <vt:lpstr>Homestead (1892)</vt:lpstr>
      <vt:lpstr>The Pullman Strike (1893)</vt:lpstr>
      <vt:lpstr>Call to Order: Jot down these questions in preparation for our film.  Leave 4-5 lines in between each.</vt:lpstr>
      <vt:lpstr>Answer as we watch:</vt:lpstr>
      <vt:lpstr>Creating a Game</vt:lpstr>
      <vt:lpstr>Model</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Call to Order</dc:title>
  <dc:creator>Molly Zeins</dc:creator>
  <cp:lastModifiedBy>Molly Zeins</cp:lastModifiedBy>
  <cp:revision>3</cp:revision>
  <dcterms:created xsi:type="dcterms:W3CDTF">2011-11-13T22:01:58Z</dcterms:created>
  <dcterms:modified xsi:type="dcterms:W3CDTF">2011-11-15T21:09:44Z</dcterms:modified>
</cp:coreProperties>
</file>